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D2CE6-BFA0-4E69-AAB0-7298299A3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672F76-DD6C-43E7-BE59-6D9A6BA37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3C626-4082-4A2E-8D16-65BC92531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4C0D25-C3C8-465E-931F-A7F79D4CC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2D0D1F-DF7B-4207-A488-0B639BD70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1B34B9-25F0-4696-B847-0D5AA811E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AE6D6B-FB5A-48E2-8506-F4C286A25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78128A-6611-4C7B-BADA-0D6D6F888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E8026C-706B-4D3A-AB88-3FC2AFA43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4725B6-64C6-49B6-89CF-78FD3FBFF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9511B-DA09-4D6C-BA19-E4A0BA6DB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13202220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糖原累积症护理查房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糖原累积症概述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护理评估与观察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护理效果评价与改进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糖原累积症概述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糖原累积症（Glycogen Storage Disease，GSD）是一组罕见的代谢性疾病，由于糖原代谢过程中的酶缺陷导致糖原在体内异常累积，影响机体正常生理功能。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根据酶缺陷的不同，糖原累积症可分为多种类型，如GSD-Ⅰ、GSD-Ⅱ、GSD-Ⅲ等，每种类型有其特定的临床表现和遗传特征。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糖原累积症的病因是基因突变导致糖原代谢过程中所需的酶缺陷，从而引发糖原异常累积。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糖原累积症的病理生理机制涉及多个系统，如肝脏、肌肉、心脏等，异常累积的糖原会导致这些器官功能受损，引发一系列临床表现。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不同类型的糖原累积症临床表现各异，常见症状包括生长发育迟缓、肌肉无力、肝脏肿大、心律失常等。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糖原累积症的诊断依赖于临床特征、实验室检查和基因检测。实验室检查可发现糖原在组织中的异常累积，基因检测可确定导致酶缺陷的基因突变。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护理评估与观察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评估患者的体温、脉搏、呼吸和血压等生命体征是否正常。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生长发育状况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观察患者有无疲乏、食欲不振、恶心呕吐、腹痛、呼吸困难等症状。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评估患者的身高、体重、头围等生长发育指标是否正常。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密切观察患者的病情变化，如出现病情恶化或并发症应及时处理。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病情进展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观察患者症状是否得到缓解，如食欲不振、呼吸困难等症状是否减轻。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症状缓解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观察患者使用药物治疗后的反应，如出现不良反应应及时调整用药方案。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药物反应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观察病情变化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详细记录护理计划，包括护理目标、护理措施和护理评价。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5250" b="152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记录护理操作过程，包括患者病情状况、护理操作步骤和操作结果。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评估护理效果，记录患者病情改善情况、并发症发生情况等。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记录护理要点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护理措施与实施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https://d.book118.com/296132022205010044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2024-09-13T06:26:46.908</cp:lastPrinted>
  <dcterms:created xsi:type="dcterms:W3CDTF">2024-09-12T22:26:46Z</dcterms:created>
  <dcterms:modified xsi:type="dcterms:W3CDTF">2024-09-12T22:26:48Z</dcterms:modified>
</cp:coreProperties>
</file>