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4ECE3-C3AE-4CDC-B365-643F8D365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F3851-C507-416A-A513-AEC45797A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764B8-CEA6-4C59-BE7E-5C7144377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10426-38B9-4D21-88E4-AE0216500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0DEB34-BF14-44A6-9B12-06D4C4061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F651B-196D-4EDA-8A87-0CD0CB7AC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91E8E-DCCA-487F-9CF0-E31428F02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54239-05CC-4BB3-AB73-B1915FEBB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50EF4-A7D0-46A8-8312-9EA207399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F99B9-ABE7-4965-A6BC-B43B6A722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059D2-67FD-4CF9-830C-C5CA92492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3314012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家庭法学习教材课件\n## 1.婚姻家庭法的基本概念与原则\n### 1.1婚姻家庭法的定义及其调整对象\n### 1.2婚姻家庭法的基本原则\n### 1.3婚姻家庭法的历史发展\n## 2.结婚制度\n### 2.1结婚的条件与程序\n### 2.2无效婚姻与可撤销婚姻\n### 2.3结婚的法律后果\n## 3.夫妻关系\n### 3.1夫妻人身关系\n### 3.2夫妻财产关系\n### 3.3夫妻扶养义务\n## 4.离婚制度\n### 4.1离婚的条件与程序\n### 4.2离婚后的财产分割与子女抚养\n### 4.3离婚的法律后果\n## 5.家庭关系\n### 5.1父母与子女关系\n### 5.2兄弟姐妹关系\n### 5.3祖父母与孙子女关系\n## 6.收养制度\n### 6.1收养的条件与程序\n### 6.2收养的法律效力\n### 6.3收养关系的解除与终止\n## 7.婚姻家庭法的法律责任\n### 7.1违反婚姻家庭法的行为及其法律责任\n### 7.2婚姻家庭法的诉讼与调解\n### 7.3婚姻家庭法的执法与监督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婚姻家庭法学习教材课件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婚姻家庭法的基本概念与原则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婚姻家庭法是调整婚姻家庭关系的法律规范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婚姻家庭关系包括婚姻关系、家庭关系、收养关系等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调整对象的主体是婚姻关系中的男女双方、家庭关系中的家庭成员、收养关系中的收养人与被收养人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婚姻家庭法的性质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既是公法，又是私法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既是实体法，又是程序法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既是行为规范，又是裁判规范</a:t>
                </a:r>
                <a:endParaRPr/>
              </a:p>
            </p:txBody>
          </p:sp>
          <p:pic>
            <p:nvPicPr>
              <p:cNvPr id="26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婚姻家庭法的作用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调整婚姻家庭关系，维护婚姻家庭秩序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保护婚姻家庭当事人的合法权益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促进社会和谐稳定</a:t>
                </a:r>
                <a:endParaRPr/>
              </a:p>
            </p:txBody>
          </p:sp>
          <p:pic>
            <p:nvPicPr>
              <p:cNvPr id="27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婚姻家庭法的定义及其调整对象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婚姻家庭法的基本原则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一夫一妻原则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强调一男一女结为夫妻，禁止重婚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维护婚姻家庭关系的稳定，保护当事人的合法权益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男女平等原则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男女在婚姻家庭关系中享有平等的权利和义务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反对性别歧视，保障男女平等参与婚姻家庭生活的权利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保护儿童原则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关爱儿童，保障儿童权益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抚养教育儿童，促进儿童健康成长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赡养扶助原则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家庭成员之间相互赡养扶助，维护家庭和谐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保障老年人的合法权益，弘扬孝道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07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308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309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310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3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312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3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原始社会的婚姻家庭法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以血缘关系为基础，实行群婚制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没有明确的法律规范，主要依靠习惯和道德约束</a:t>
                </a:r>
                <a:endParaRPr/>
              </a:p>
            </p:txBody>
          </p:sp>
        </p:grpSp>
        <p:grpSp>
          <p:nvGrpSpPr>
            <p:cNvPr id="31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强调夫权，维护封建礼教</a:t>
                </a:r>
                <a:endParaRPr/>
              </a:p>
            </p:txBody>
          </p:sp>
          <p:sp>
            <p:nvSpPr>
              <p:cNvPr id="3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奴隶社会的婚姻家庭法   -开始出现关于婚姻、家庭的法律规范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8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3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封建社会的婚姻家庭法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婚姻家庭法逐渐完善，强调纲常礼教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男性地位较高，女性地位较低</a:t>
                </a:r>
                <a:endParaRPr/>
              </a:p>
            </p:txBody>
          </p:sp>
        </p:grpSp>
        <p:grpSp>
          <p:nvGrpSpPr>
            <p:cNvPr id="321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提倡男女平等，保护婚姻家庭关系中的弱者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婚姻家庭法不断完善，适应社会发展的需要</a:t>
                </a:r>
                <a:endParaRPr/>
              </a:p>
            </p:txBody>
          </p:sp>
          <p:sp>
            <p:nvSpPr>
              <p:cNvPr id="323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现代社会的婚姻家庭法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婚姻家庭法的历史发展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结婚制度</a:t>
            </a:r>
            <a:endParaRPr/>
          </a:p>
        </p:txBody>
      </p:sp>
      <p:sp>
        <p:nvSpPr>
          <p:cNvPr id="3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结婚的条件</a:t>
                </a:r>
                <a:endParaRPr/>
              </a:p>
            </p:txBody>
          </p:sp>
          <p:sp>
            <p:nvSpPr>
              <p:cNvPr id="3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男女双方完全自愿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男女双方达到法定婚龄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男女双方非直系血亲和三代以内旁系血亲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男女双方均无配偶</a:t>
                </a:r>
                <a:endParaRPr/>
              </a:p>
            </p:txBody>
          </p:sp>
          <p:sp>
            <p:nvSpPr>
              <p:cNvPr id="3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结婚的程序</a:t>
                </a:r>
                <a:endParaRPr/>
              </a:p>
            </p:txBody>
          </p:sp>
          <p:sp>
            <p:nvSpPr>
              <p:cNvPr id="3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申请结婚登记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接受婚姻登记机关的审查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发放结婚证</a:t>
                </a:r>
                <a:endParaRPr/>
              </a:p>
            </p:txBody>
          </p:sp>
          <p:sp>
            <p:nvSpPr>
              <p:cNvPr id="3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结婚的条件与程序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无效婚姻与可撤销婚姻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无效婚姻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重婚的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有禁止结婚的亲属关系的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未到法定婚龄的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可撤销婚姻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胁迫结婚的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隐瞒重大疾病的</a:t>
                </a:r>
                <a:endParaRPr/>
              </a:p>
            </p:txBody>
          </p:sp>
          <p:pic>
            <p:nvPicPr>
              <p:cNvPr id="3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6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6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6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结婚的法律效力</a:t>
                </a:r>
                <a:endParaRPr/>
              </a:p>
            </p:txBody>
          </p:sp>
          <p:sp>
            <p:nvSpPr>
              <p:cNvPr id="36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确立夫妻关系，男女双方互有权利和义务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设立家庭，共同承担家庭责任</a:t>
                </a:r>
                <a:endParaRPr/>
              </a:p>
            </p:txBody>
          </p:sp>
        </p:grpSp>
        <p:grpSp>
          <p:nvGrpSpPr>
            <p:cNvPr id="36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6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结婚后的财产关系</a:t>
                </a:r>
                <a:endParaRPr/>
              </a:p>
            </p:txBody>
          </p:sp>
          <p:sp>
            <p:nvSpPr>
              <p:cNvPr id="3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夫妻在婚姻关系存续期间所得的财产，为夫妻共同财产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夫妻对共同财产有平等的权利</a:t>
                </a:r>
                <a:endParaRPr/>
              </a:p>
            </p:txBody>
          </p:sp>
        </p:grpSp>
        <p:grpSp>
          <p:nvGrpSpPr>
            <p:cNvPr id="37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7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结婚后的子女抚养</a:t>
                </a:r>
                <a:endParaRPr/>
              </a:p>
            </p:txBody>
          </p:sp>
          <p:sp>
            <p:nvSpPr>
              <p:cNvPr id="37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子女无论由父亲还是母亲直接抚养，都是双方的子女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父母有抚养教育子女的权利和义务</a:t>
                </a:r>
                <a:endParaRPr/>
              </a:p>
            </p:txBody>
          </p:sp>
        </p:grpSp>
      </p:grpSp>
      <p:sp>
        <p:nvSpPr>
          <p:cNvPr id="3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结婚的法律后果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夫妻关系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夫妻人身关系的内容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人身自由权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住所决定权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夫妻人身关系的特征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隶属性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夫妻人身关系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夫妻财产关系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夫妻财产关系的内容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共同财产制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个人财产制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约定财产制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夫妻财产关系的特征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财产共有性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财产独立性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财产约定性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夫妻扶养义务的内容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生活扶助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精神扶助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经济扶助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夫妻扶养义务的特征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夫妻扶养义务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离婚制度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离婚的条件与程序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离婚的条件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男女双方协议离婚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男女一方提出离婚诉讼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人民法院判决离婚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离婚的程序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申请离婚登记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接受婚姻登记机关的审查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发放离婚证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https://d.book118.com/296133140124010053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婚姻家庭法学习教材课件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2024-09-20T07:10:24.401</cp:lastPrinted>
  <dcterms:created xsi:type="dcterms:W3CDTF">2024-09-19T23:10:24Z</dcterms:created>
  <dcterms:modified xsi:type="dcterms:W3CDTF">2024-09-19T23:10:26Z</dcterms:modified>
</cp:coreProperties>
</file>