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24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87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38E51-2AD7-47CC-B34E-9829B892C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4D7D08-20FE-414E-B6F3-B2C2A02B4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DDC38D-09E5-418C-828E-976F07A49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736E86-C94C-4184-B9D3-3EBC824BD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760CD5-43BD-4490-A743-7FEED3391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B50D5F-41B4-4D78-9C38-57645D57B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DDEBE0-0221-4E3F-81B7-153DB50BE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106471-5841-4800-858D-BFB659040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583BBF-FA82-4F83-8AD9-FA7150A23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8967D-82F3-4F5E-8B69-5A24298C2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10D7A-9D76-40D3-A79A-D222D990B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238" r:id="rId2"/>
    <p:sldLayoutId id="2147487239" r:id="rId3"/>
    <p:sldLayoutId id="2147487240" r:id="rId4"/>
    <p:sldLayoutId id="2147487241" r:id="rId5"/>
    <p:sldLayoutId id="2147487242" r:id="rId6"/>
    <p:sldLayoutId id="2147487243" r:id="rId7"/>
    <p:sldLayoutId id="2147487244" r:id="rId8"/>
    <p:sldLayoutId id="2147487245" r:id="rId9"/>
    <p:sldLayoutId id="2147487246" r:id="rId10"/>
    <p:sldLayoutId id="214748724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tags" Target="../tags/tag145.xml" /><Relationship Id="rId15" Type="http://schemas.openxmlformats.org/officeDocument/2006/relationships/tags" Target="../tags/tag146.xml" /><Relationship Id="rId16" Type="http://schemas.openxmlformats.org/officeDocument/2006/relationships/tags" Target="../tags/tag147.xml" /><Relationship Id="rId17" Type="http://schemas.openxmlformats.org/officeDocument/2006/relationships/tags" Target="../tags/tag148.xml" /><Relationship Id="rId18" Type="http://schemas.openxmlformats.org/officeDocument/2006/relationships/tags" Target="../tags/tag149.xml" /><Relationship Id="rId19" Type="http://schemas.openxmlformats.org/officeDocument/2006/relationships/tags" Target="../tags/tag150.xml" /><Relationship Id="rId2" Type="http://schemas.openxmlformats.org/officeDocument/2006/relationships/tags" Target="../tags/tag133.xml" /><Relationship Id="rId20" Type="http://schemas.openxmlformats.org/officeDocument/2006/relationships/tags" Target="../tags/tag151.xml" /><Relationship Id="rId21" Type="http://schemas.openxmlformats.org/officeDocument/2006/relationships/tags" Target="../tags/tag152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133144202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AA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AA,a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杂交技术知识讲解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杂交技术的基本原理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杂交技术概述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杂交技术的操作方法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724090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724090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杂交技术的优缺点与前景展望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360172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360172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杂交技术的应用实例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0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杂交技术概述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杂交技术的定义</a:t>
            </a:r>
            <a:endParaRPr lang="zh-CN" altLang="en-US"/>
          </a:p>
        </p:txBody>
      </p:sp>
      <p:sp>
        <p:nvSpPr>
          <p:cNvPr id="104894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杂交技术是一种通过将两种或多种不同品种的植物或动物进行交配，以获得具有优良性状的后代的技术。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杂交技术的目的是为了提高生物的产量、品质、抗病性等性状。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杂交技术在农业生产中广泛应用，如杂交水稻、杂交玉米等。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杂交技术还可以用于动物育种，如杂交猪、杂交牛等。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杂交技术的分类</a:t>
            </a:r>
            <a:endParaRPr lang="zh-CN" altLang="en-US"/>
          </a:p>
        </p:txBody>
      </p:sp>
      <p:sp>
        <p:nvSpPr>
          <p:cNvPr id="104899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杂交技术可以分为两大类：有性杂交和无性杂交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有性杂交是指通过不同品种的植物进行杂交，产生新的品种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无性杂交是指通过植物组织培养、细胞融合等方法，产生新的品种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有性杂交和无性杂交各有优缺点，需要根据具体情况选择合适的杂交技术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杂交技术的应用领域</a:t>
            </a:r>
            <a:endParaRPr lang="zh-CN" altLang="en-US"/>
          </a:p>
        </p:txBody>
      </p:sp>
      <p:sp>
        <p:nvSpPr>
          <p:cNvPr id="104905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农业：提高作物产量和品质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医学：基因治疗和基因编辑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环保：污染治理和生态修复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畜牧业：改良动物品种，提高生产性能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913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杂交技术的基本原理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基因重组的原理</a:t>
            </a:r>
            <a:endParaRPr lang="zh-CN" altLang="en-US"/>
          </a:p>
        </p:txBody>
      </p:sp>
      <p:sp>
        <p:nvSpPr>
          <p:cNvPr id="104917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基因重组：指生物体在繁殖过程中，遗传物质发生重新组合的现象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原理：基因重组发生在减数分裂过程中，通过染色体的交叉互换和基因突变来实现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结果：产生新的基因型，增加生物多样性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应用：在育种、医学等领域有广泛应用，如杂交水稻、基因治疗等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基因型与表现型的关系</a:t>
            </a:r>
            <a:endParaRPr lang="zh-CN" altLang="en-US"/>
          </a:p>
        </p:txBody>
      </p:sp>
      <p:sp>
        <p:nvSpPr>
          <p:cNvPr id="104924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表现型：生物体表现出来的性状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基因型：生物体所携带的遗传信息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基因型与表现型的关系：基因型决定表现型，表现型反映基因型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杂交技术的基本原理：通过基因型与表现型的关系，实现生物的遗传改良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杂种优势的原理</a:t>
            </a:r>
            <a:endParaRPr lang="zh-CN" altLang="en-US"/>
          </a:p>
        </p:txBody>
      </p:sp>
      <p:sp>
        <p:nvSpPr>
          <p:cNvPr id="104929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杂种优势的原理在于不同品种间的基因重组，产生新的基因型和表现型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杂种优势是指通过不同品种间的杂交，获得超越亲本优良性状的杂种后代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杂种优势在农业生产中广泛应用，如杂交水稻、杂交玉米等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杂种优势的利用可以提高作物的产量、抗逆性和适应性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35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杂交技术的操作方法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https://d.book118.com/296133144202010041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8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Calibri Light</vt:lpstr>
      <vt:lpstr>宋体</vt:lpstr>
      <vt:lpstr>Office Theme</vt:lpstr>
      <vt:lpstr>杂交技术知识讲解</vt:lpstr>
      <vt:lpstr>目录</vt:lpstr>
      <vt:lpstr>杂交技术概述</vt:lpstr>
      <vt:lpstr>杂交技术的定义</vt:lpstr>
      <vt:lpstr>杂交技术的分类</vt:lpstr>
      <vt:lpstr>杂交技术的应用领域</vt:lpstr>
      <vt:lpstr>杂交技术的基本原理</vt:lpstr>
      <vt:lpstr>基因重组的原理</vt:lpstr>
      <vt:lpstr>基因型与表现型的关系</vt:lpstr>
      <vt:lpstr>杂种优势的原理</vt:lpstr>
      <vt:lpstr>杂交技术的操作方法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2024-09-08T19:03:44.629</cp:lastPrinted>
  <dcterms:created xsi:type="dcterms:W3CDTF">2024-09-08T11:03:44Z</dcterms:created>
  <dcterms:modified xsi:type="dcterms:W3CDTF">2024-09-08T11:03:46Z</dcterms:modified>
</cp:coreProperties>
</file>