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E8B9BF-18E4-4ABD-B8CC-391C8E963D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81C4CA-DCAE-41C2-8D50-5CD31491B6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B3F02C-A1FE-41FF-A308-5B39545249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52D1CD-1370-4F58-B788-30493F2584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4918357-E55D-4A46-BED9-D73E9D9A81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2483D2F-0BDF-497F-A157-66AE7F6145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CFFA249-C622-45D3-88C9-4D09B2C09A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7BD154-8AE2-4400-BF65-A40B9401D2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D469BD-E88F-4F53-9E4C-76CCF5E531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15E7B5-F87A-4DD9-8DAF-CE30E023D2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FB4AB6-D3C8-41BE-916E-D9A9ADD92B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613513002401005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学年度上期教学工作总结及反思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教学工作总结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教学方法与策略反思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教师专业发展与成长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学生管理与沟通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未来教学计划与展望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教学工作总结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本学期的课程设计紧密围绕教学目标，确保学生掌握核心知识和技能。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课程目标明确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引入了案例分析、小组讨论等多样化的教学方法，激发学生学习兴趣。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教学方法创新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利用多媒体和在线平台提供丰富的学习资源，满足学生个性化需求。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课程资源丰富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课程设计与实施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学生积极参与课堂讨论，与教师和同学互动良好。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课堂参与度高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学习进步明显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学习需求反馈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通过作业和测验，发现学生在知识掌握和能力提升方面取得显著进步。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通过调查问卷和个别访谈收集学生意见，为改进教学提供依据。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学生表现与反馈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根据教学目标制定具体、可衡量的评价标准，确保评价的客观性和准确性。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评价标准明确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采用考试、作业、项目等多种评价方式，全面评估学生的学习成果。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评价方式多样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对评价结果进行深入分析，找出教学中的不足之处，提出改进措施。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教学质量分析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教学质量评估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教学方法与策略反思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8906" r="289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在学年度上期的教学工作中，我尝试了多种教学方法，包括讲授法、讨论法、案例分析法等。这些方法在不同程度上提高了学生的学习兴趣和参与度。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反思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发现讲授法在传授知识方面效果显著，但在激发学生思考方面稍显不足；而讨论法则能够很好地调动学生的积极性，促进他们思考和交流。未来，我将根据教学内容和学生特点，更加灵活地选择和运用不同的教学方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教学方法的有效性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在学年度上期，我注重了对学生学习方法的指导，包括如何制定学习计划、如何进行有效的复习和预习、如何整理笔记等。通过这些指导，学生们逐渐形成了良好的学习习惯。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发现学生们在制定学习计划方面做得还不够好，有些计划过于理想化，难以坚持；在整理笔记方面也存在一些问题，如重点不突出、缺乏自己的思考等。未来，我将进一步加强对学生学习方法的指导，帮助他们更好地掌握高效的学习策略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反思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学生学习方法的指导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在学年度上期的教学中，我注重营造积极、互动的课堂氛围，通过提问、小组讨论等方式引导学生积极参与课堂活动。这种氛围有助于激发学生的学习兴趣和思考能力。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反思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课堂氛围的营造方面，我取得了一定的成效，但仍存在一些不足。例如，有时课堂氛围过于活跃，导致一些学生难以静下心来思考；有时又过于沉闷，需要更加注重调动学生的积极性。未来，我将继续努力营造良好的课堂氛围，以促进学生的学习和发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课堂氛围的营造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教师专业发展与成长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https://d.book118.com/296135130024010055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2024-09-22T14:27:01.275</cp:lastPrinted>
  <dcterms:created xsi:type="dcterms:W3CDTF">2024-09-22T06:27:01Z</dcterms:created>
  <dcterms:modified xsi:type="dcterms:W3CDTF">2024-09-22T06:27:03Z</dcterms:modified>
</cp:coreProperties>
</file>