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DD546E-2DB9-47D9-815F-13C64AE489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49F7F4-CAA0-469D-AFD8-5641C88D22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E9D2F14-7A2B-49D3-B12F-513CC3400C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59FBF69-3E35-47D1-90BF-C4B0269055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7CCB126-A6DD-424B-B4B8-A3D2282076E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C456BDF-ADC2-4C30-BAAD-BE43536BFE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CCE86BC-A2CC-4FDC-931D-6D1DA628E40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F07923-0E1B-42BF-BB24-BF1B89E6D5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28811B-D351-4B3B-A6E6-92DEB74826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B16833-6957-4F06-82F8-460D282FD9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17F1EF-E284-4544-9482-99D94C4A7A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6140024004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运动系统解剖学</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运动系统解剖学概述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骨骼系统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肌肉系统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关节系统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运动系统的生理功能与运动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运动系统疾病与损伤</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运动系统解剖学概述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2508" b="2250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运动系统解剖学是研究人体运动系统的组成、结构和功能的学科，主要包括骨骼、关节、肌肉和神经等系统。</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运动系统解剖学具有系统性、复杂性和实践性等特点，对于理解人体运动机制、预防和治疗运动系统疾病具有重要意义。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基础学科</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运动系统解剖学是医学和生物学等学科的基础，对于医学专业的学生和医生来说，掌握运动系统解剖学是必要的。</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疾病防治</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通过对运动系统解剖学的学习，可以更好地理解运动系统疾病的发病机制和防治方法，提高疾病的诊断和治疗水平。</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运动科学</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运动系统解剖学对于运动科学和体育专业的学生来说也是重要的学科，有助于提高运动员的训练水平和预防运动损伤。</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运动系统解剖学的重要性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0595" r="1059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古代对人体结构的认识</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早在古代，人们就开始对人体结构进行探索和研究，如古希腊的希波克拉底和古罗马的盖伦等。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解剖学的发展</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随着医学和科学技术的发展，人们对人体结构的认识越来越深入，解剖学逐渐成为一门独立的学科。</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现代运动系统解剖学的发展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在现代，随着对人体结构和功能的深入研究，运动系统解剖学得到了进一步的发展和完善，为人类健康和体育运动提供了重要的理论支持和实践指导。</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运动系统解剖学的发展历程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骨骼系统</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分为长骨、短骨、扁骨和不规则骨四类。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功能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支撑身体、保护内脏器官、维持姿势和运动，以及作为矿物质储存和造血器官。</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664" b="566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骨骼的分类与功能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头骨</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保护大脑和面部器官，形成面部特征，容纳和保护脑部。</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脊柱</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支撑身体、保护脊髓，并允许身体弯曲和扭转。</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头骨与脊柱</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2500" b="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包括锁骨、肩胛骨、肱骨、桡骨和尺骨等，主要负责上肢运动。</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上肢骨</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包括髋骨、股骨、髌骨、胫骨和腓骨等，主要负责下肢运动。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下肢骨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四肢骨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骨连接与骨生长</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骨连接</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通过关节、韧带和骨骼肌相连，形成身体的运动链。</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骨生长</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通过骨骼的延长和增粗实现，主要发生在儿童和青少年时期。</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肌肉系统</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附着于骨骼上，是人体主要的运动器官。通过收缩和舒张，产生运动和维持姿势。</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骨骼肌</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1875" r="21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心肌</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平滑肌</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构成心脏，具有自动节律性，控制心脏的收缩和舒张，维持血液循环。</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主要分布在内脏器官，如消化道、呼吸道、膀胱等，控制这些器官的运动和功能。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肌肉的分类与功能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包括颞肌、咬肌和翼内肌，主要负责咀嚼动作。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咀嚼肌</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位于面部，通过收缩产生表情，如眼轮匝肌、口轮匝肌等。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表情肌</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头面部肌肉</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背肌</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位于背部，支持身体并参与脊柱的弯曲和旋转。</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腹肌</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位于腹部，保护内脏器官并参与呼吸、排便和分娩等动作。</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躯干肌肉</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https://d.book118.com/296140024004010033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2024-09-01T10:13:21.909</cp:lastPrinted>
  <dcterms:created xsi:type="dcterms:W3CDTF">2024-09-01T02:13:21Z</dcterms:created>
  <dcterms:modified xsi:type="dcterms:W3CDTF">2024-09-01T02:13:24Z</dcterms:modified>
</cp:coreProperties>
</file>