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1B0D30-6A53-41C8-BC84-2ACAB7A54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76FEE5-0B58-461E-8D3D-38F68D632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CF88F1-3290-45B9-91C9-4AA125AAE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EEAF70-828D-4623-8E2E-CD2451925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3FE565-CE82-425C-B7D0-A48C5A661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0E711D-66A0-4D5E-B1AB-376DBFE56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63344A-417E-4C4C-A827-1F1499089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7FACBF-CE86-40DC-9CBF-33EB60F25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67C7BC-D6FB-47F1-8B66-023B97F8F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53B4C2-3DE6-4A88-8622-91E92D315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FE6993-C9E3-48F1-95F4-7A4475ED6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140125231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《中国文化常识》ppt课件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中国历史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中国文学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中国艺术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中国科技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中国哲学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中国历史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唐宋元明清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封建社会的鼎盛时期，文化艺术、科技发展取得巨大成就。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秦汉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统一国家的形成，如秦始皇统一六国，汉武帝巩固中央集权。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春秋战国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百家争鸣，文化繁荣，如孔子、老子等思想家的出现。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中国古代史是中华文明的形成和初步发展阶段，包括从远古时代至封建社会的终结。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远古时代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中华民族的起源，如炎帝、黄帝等传说人物和夏、商、周等早期王朝。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中国近代史是中华民族遭受外来侵略和压迫，争取民族独立和人民解放的历史。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第一次鸦片战争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英国发动侵略战争，签订《南京条约》，中国开始沦为半殖民地半封建社会。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甲午战争与八国联军侵华…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中国进一步丧失主权，民族危机加深。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辛亥革命与五四运动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民族资产阶级革命和思想启蒙运动，推动中国走向现代化。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抗日战争与解放战争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中国人民反抗外敌侵略和国内反动势力，最终赢得民族独立。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近代史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中国现代史是中国社会主义建设和改革开放的历史，国家实现从站起来、富起来到强起来的伟大飞跃。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新中国成立与社会主义建设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三大改造与大跃进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改革开放与市场经济体制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中国共产党领导全国人民建立新中国，开展大规模经济建设和社会改革。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对农业、手工业和资本主义工商业的社会主义改造，以及追求经济快速发展的“大跃进”时期。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实行改革开放政策，逐步建立社会主义市场经济体制，推动经济快速发展。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中国文学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古代文学是中国文学的源头，具有深厚的历史底蕴和艺术价值。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古代文学在形式和内容上都具有很高的艺术成就，对后世文学产生了深远影响。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古代文学在形式上讲究平仄、韵律和意境，注重文字的精炼和含蓄，强调情感表达和思想深度。在内容上，古代文学涉及历史、哲学、道德等多个领域，是中国文化的集中体现。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古代文学包括《诗经》、《楚辞》、《唐诗宋词》等，这些作品反映了不同历史时期的社会风貌和人民生活，是中国文化的瑰宝。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古代文学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近代文学是中国文学史上的一段重要时期，它开启了文学现代化的进程。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代文学以白话文为主要表达方式，注重反映社会现实和人民疾苦，涌现出了一大批杰出的文学家和作品，如鲁迅、茅盾、巴金等。近代文学在思想、形式和语言上都有很大的创新和发展，对中国文学的现代化进程产生了深远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近代文学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现代文学是中国文学史上最新的一代，它继续推动着中国文学的发展和创新。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在继承传统的基础上，吸收了西方现代主义、后现代主义等文学流派的影响，形成了多元化的风格和特色。现代文学作品注重个性表达、情感体验和社会批判，反映了当代社会的复杂性和多样性。同时，现代文学也积极探索新的表现手法和语言形式，为中国文学的创新和发展注入了新的活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现代文学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中国艺术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https://d.book118.com/296140125231010041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2024-09-08T23:40:34.378</cp:lastPrinted>
  <dcterms:created xsi:type="dcterms:W3CDTF">2024-09-08T15:40:34Z</dcterms:created>
  <dcterms:modified xsi:type="dcterms:W3CDTF">2024-09-08T15:40:36Z</dcterms:modified>
</cp:coreProperties>
</file>