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D9B689-E18D-4B1C-899A-2766A146CF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A2A927-62DF-45AE-B704-B7E699058A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CDE088-13BD-424E-AE45-3AC499C20C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3262E0-794F-4C72-A8BB-BBC00D8FE3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003287-A32A-4C01-B1DA-E02AF15F2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A5C42B-7409-4747-B965-56C1807CEC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7FF545-FF79-4FA2-8BDD-445F9AC7C5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5A248D-7662-49CD-89C6-D644CAB185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5C33BD-B13C-433C-8125-D468548886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5D7BF0-CDA2-4D8B-A670-0F0FA8BDF2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F6CE6C-CC7C-4026-A47A-B96109FBB6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6140215045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创新技术在旅游景区服务管理中的应用与展望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旅游景区服务管理现状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创新技术在旅游景区服务管理中的应用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创新技术对旅游景区服务管理的影响与改变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创新技术在旅游景区服务管理中的展望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结论与总结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技术创新推动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以互联网、大数据、人工智能等为代表的创新技术不断涌现，为旅游景区服务管理提供了新的解决方案。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游客需求多样化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游客对旅游景区的服务质量和体验要求越来越高，需要借助创新技术满足游客多样化需求。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旅游业快速发展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随着全球旅游业的蓬勃发展，旅游景区服务管理面临诸多挑战和机遇。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分析创新技术在旅游景区服务管理中的应用现状。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探讨创新技术对旅游景区服务管理的提升作用。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展望创新技术在旅游景区服务管理中的未来发展趋势。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旅游景区服务管理现状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服务管理定义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旅游景区服务管理是指通过一系列组织、协调、计划和监督活动，对景区内的各种服务资源进行有效整合和优化配置，以提高游客满意度和景区竞争力。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服务管理重要性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随着旅游业的快速发展，游客对旅游景区的服务质量和体验要求越来越高，服务管理在提升景区形象和吸引游客方面发挥着重要作用。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88" r="2498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旅游景区服务管理概述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不同景区之间的服务水平存在明显差异，部分景区存在服务设施不完善、服务人员素质不高等问题。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服务水平参差不齐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虽然一些景区已经引入了信息化管理系统，但整体而言，旅游景区的信息化程度仍然较低，无法满足游客日益增长的个性化需求。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信息化程度不足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部分景区在服务管理上缺乏创新意识和主动性，难以适应旅游市场的新变化和游客的新需求。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缺乏创新意识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旅游景区服务管理现状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游客需求多样化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随着游客需求日益多样化，景区需要提供更加个性化、差异化的服务，以满足不同游客群体的需求。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市场竞争加剧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旅游市场的竞争日益激烈，景区需要不断提升服务质量和水平，以在竞争中脱颖而出。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技术更新换代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随着科技的不断发展，新的技术和服务手段不断涌现，景区需要及时跟进并应用新技术，以提升服务效率和质量。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面临的挑战和问题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创新技术在旅游景区服务管理中的应用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互联网技术在旅游景区服务管理中的应用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景区可以通过社交媒体平台发布活动信息、推广优惠等，吸引更多游客前来游览。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社交媒体营销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互联网技术使得游客可以通过手机或电脑提前预订门票、酒店、餐饮等，并实现在线支付，提高了预订效率和游客体验。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在线预订与支付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通过3D建模、VR技术等，游客可以在互联网上提前了解景区的布局、景点介绍等，为实地游览做好准备。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虚拟导览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环境监测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物联网技术可以实时监测景区的环境参数，如空气质量、温度、湿度等，为游客提供更加舒适安全的游览环境。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设施管理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物联网技术可以帮助景区管理人员实时监测设施的运行状态，及时进行维护和更新，确保游客的游览体验。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智能导览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通过物联网技术，游客可以使用手机等设备接收来自景区的实时导览信息，如语音讲解、图片展示等。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物联网技术在旅游景区服务管理中的应用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游客行为分析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通过大数据技术，可以对游客的游览行为、消费习惯等进行分析，为景区提供更加精准的营销策略。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客流量预测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大数据技术可以帮助景区预测未来一段时间的客流量，以便提前做好接待准备和资源调配。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安全监控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大数据技术可以实时监测景区的安全状况，及时发现并处理潜在的安全隐患，保障游客的安全。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大数据技术在旅游景区服务管理中的应用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https://d.book118.com/296140215045010044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2024-09-12T13:53:03.129</cp:lastPrinted>
  <dcterms:created xsi:type="dcterms:W3CDTF">2024-09-12T05:53:03Z</dcterms:created>
  <dcterms:modified xsi:type="dcterms:W3CDTF">2024-09-12T05:53:05Z</dcterms:modified>
</cp:coreProperties>
</file>