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565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5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EC08A-4312-44A4-AB84-421D7F91D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EB9D2-A9C5-4FB7-B62E-458C46964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E15EE-D677-4C89-A881-D2855A802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7E0C76-46D7-44E6-B08A-FBAD50A98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1BBB7C-B7CC-4A46-BE99-39642F455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181897-9AD1-4074-9B6F-F69C9C6E2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73A0C0-77F7-4FB6-AC34-02BBBD574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433A26-4698-4833-A2FE-1AA7F855F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DB58DE-E690-4972-A2E1-9F70BB56E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21810-0427-4756-9907-6AA29829D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30547-7724-4F9F-837A-A9F32C33D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555" r:id="rId2"/>
    <p:sldLayoutId id="2147501556" r:id="rId3"/>
    <p:sldLayoutId id="2147501557" r:id="rId4"/>
    <p:sldLayoutId id="2147501558" r:id="rId5"/>
    <p:sldLayoutId id="2147501559" r:id="rId6"/>
    <p:sldLayoutId id="2147501560" r:id="rId7"/>
    <p:sldLayoutId id="2147501561" r:id="rId8"/>
    <p:sldLayoutId id="2147501562" r:id="rId9"/>
    <p:sldLayoutId id="2147501563" r:id="rId10"/>
    <p:sldLayoutId id="214750156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14103214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2024社会文化变迁对市场需求影响研究报告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0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4"/>
                </a:solidFill>
                <a:latin typeface="+mj-ea"/>
                <a:ea typeface="+mj-ea"/>
              </a:rPr>
              <a:t>引言</a:t>
            </a:r>
            <a:endParaRPr lang="zh-CN" altLang="en-US" sz="20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4"/>
                </a:solidFill>
                <a:latin typeface="+mj-ea"/>
                <a:ea typeface="+mj-ea"/>
              </a:rPr>
              <a:t>社会文化变迁概述</a:t>
            </a:r>
            <a:endParaRPr lang="zh-CN" altLang="en-US" sz="20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4"/>
                </a:solidFill>
                <a:latin typeface="+mj-ea"/>
                <a:ea typeface="+mj-ea"/>
              </a:rPr>
              <a:t>市场需求的影响因素</a:t>
            </a:r>
            <a:endParaRPr lang="zh-CN" altLang="en-US" sz="20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社会文化变迁对市场需求的影响分析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7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应对社会文化变迁的市场需求策略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https://d.book118.com/296141032140010035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2024社会文化变迁对市场需求影响研究报告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2024-09-05T11:53:21.958</cp:lastPrinted>
  <dcterms:created xsi:type="dcterms:W3CDTF">2024-09-05T03:53:21Z</dcterms:created>
  <dcterms:modified xsi:type="dcterms:W3CDTF">2024-09-05T03:53:23Z</dcterms:modified>
</cp:coreProperties>
</file>