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FEFD1-AC6F-46AD-BCA6-951370F6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2304-36DA-486C-A096-8DD176C5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E9D13-1499-488F-BDD5-49DD47CBA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745E3-022B-4F70-B967-E5D5C94A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2030C-8365-4903-807E-09EAD439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414F4-DD2B-49F1-8AC6-E455028A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F737D-77B5-4926-85C8-384D28EF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EAADA-0D1E-4DEB-9D55-BF3DA5D8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CF039-63BD-48EA-9DBE-B8B05B8D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E577E-AC89-422A-BDC6-02CF5988B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FAFC4-B7FA-44CE-95D3-4B1CE571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21002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新能源技术对国家创新驱动发展的支撑作用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新能源技术对经济增长的推动作用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新能源技术对环境保护的改善作用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新能源技术对科技创新的引领作用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新能源技术对能源安全的保障作用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随着全球能源危机和环境污染问题日益严重，新能源技术成为各国能源转型的关键。发展新能源技术是保障国家能源安全、推动经济可持续发展的必然选择。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新能源技术作为高新技术产业的重要组成部分，具有创新性强、附加值高等特点。发展新能源技术有助于提升国家整体创新能力，推动产业结构优化升级。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930" r="4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新能源技术现状及发展趋势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目前，新能源技术已取得显著进展，如太阳能光伏、风力发电、生物质能等领域的技术不断成熟，应用范围不断扩大。同时，储能技术、智能电网等配套技术也在迅速发展。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新能源技术将继续朝着高效、低成本、可持续的方向发展。一方面，光伏、风电等主流新能源技术将持续降低成本，提高发电效率；另一方面，氢能、海洋能等新型新能源技术将逐渐崭露头角，为能源领域带来新的变革。此外，新能源技术与信息技术的深度融合也将成为未来发展的重要趋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新能源技术对经济增长的推动作用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新能源技术通过提高能源转换效率和利用效率，降低能源消耗，从而减少了能源浪费和成本支出。例如，太阳能、风能等可再生能源的利用，大大减少了化石能源的消耗，降低了能源成本。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新能源技术的发展还推动了能源存储技术的进步，如电池储能、压缩空气储能等，这些技术的应用进一步提高了能源利用效率，为经济增长提供了可靠的能源保障。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提高能源利用效率，降低成本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的应用促进了传统产业的转型升级，推动了新兴产业的发展壮大。例如，新能源汽车产业的快速发展，不仅带动了电池、电机、电控等关键零部件产业的发展，也促进了充电设施建设和运营等新兴产业的崛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新能源技术还推动了能源与互联网、大数据、人工智能等技术的深度融合，促进了能源产业的数字化、智能化发展，为经济增长注入了新的动力。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促进产业结构优化升级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新能源技术的快速发展为经济增长提供了大量的就业机会。例如，新能源汽车产业链涉及研发、生产、销售、运营等多个环节，为社会提供了广泛的就业机会。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新能源技术的应用还提高了生产效率，降低了生产成本，从而提升了经济效益。例如，工业领域通过应用新能源技术实现节能减排，提高了产品质量和竞争力，为企业带来了更多的经济效益。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创造就业机会，提升经济效益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新能源技术对环境保护的改善作用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新能源技术通过替代传统化石能源，减少燃烧产生的二氧化碳排放，从而有效缓解全球气候变化问题。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新能源技术如太阳能、风能等具有高效、清洁的特点，能够提高能源利用效率，减少能源浪费。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减少温室气体排放，缓解气候变化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降低碳排放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降低空气污染，改善环境质量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减少大气污染物排放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新能源技术的广泛应用能够显著降低燃煤、燃油等传统能源使用过程中的大气污染物排放，如硫氧化物、氮氧化物等。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改善城市空气质量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随着新能源技术在城市交通、供暖等领域的推广应用，城市空气质量将得到显著改善，有利于居民健康和生活质量的提高。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促进能源结构转型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新能源技术的发展推动能源结构向清洁、低碳方向转型，有利于实现经济、社会和环境的协调发展。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新能源技术作为战略性新兴产业，其快速发展将带动相关产业链的发展，形成新的经济增长点，推动绿色产业和循环经济的发展。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推动生态文明建设和可持续发展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https://d.book118.com/296142100235010041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2024-09-09T01:43:36.299</cp:lastPrinted>
  <dcterms:created xsi:type="dcterms:W3CDTF">2024-09-08T17:43:36Z</dcterms:created>
  <dcterms:modified xsi:type="dcterms:W3CDTF">2024-09-08T17:43:38Z</dcterms:modified>
</cp:coreProperties>
</file>