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A5A29-36C1-4E85-B1E3-AA4DC5AA7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E57DE-C4B2-4520-A9C2-061199BFE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4F28F-7A10-4C37-B979-1376BDECF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3C2B8C-CC3A-4456-97A3-A92155FDA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EF363D-5EA7-4C10-8C12-7FDA6BB3D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A15449-EE3A-4DE3-9574-91F1699DB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32BCA6-ACB8-4767-8063-7DA1D4A37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35941F-85DB-44BA-8C77-20384F732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47C19B-18A5-46B6-86CD-A9F65B6E5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DD44A-4368-4B6E-883D-AB89FB6A5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91A9E-B632-4952-885C-22EDD0905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4211111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公共关系工作的一般程序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公共关系调查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公共关系策划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公共关系实施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公共关系评估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公共关系调查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组织形象知名度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了解组织在公众中的知名度，包括组织的名称、标志、品牌形象等。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组织形象美誉度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评估公众对组织的评价和认可程度，包括产品质量、服务水平、社会责任等方面的评价。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组织形象危机状况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调查组织过去发生的危机事件及其处理情况，分析组织应对危机的能力和存在的问题。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组织形象调查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公众舆论趋势分析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分析公众舆论的发展趋势，预测可能出现的舆论危机并及时采取应对措施。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公众需求调查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了解公众对组织的需求和期望，包括产品或服务的需求、对价格的接受程度等。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公众对组织的态度调查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了解公众对组织的认知、情感和行为倾向，包括对组织的信任度、满意度等。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公众舆论调查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组织内部资源调查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了解组织的内部资源状况，包括人力资源、财务状况、技术实力等，为制定公关策略提供依据。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外部环境分析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分析组织的外部环境，包括政策法规、市场竞争、社会文化等方面的变化，评估其对组织形象和公关活动的影响。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公关活动可行性评估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评估公关活动的可行性，包括活动的目标、预算、执行方案、预期效果等方面的分析。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公共关系活动条件调查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公共关系策划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通过公共关系活动，提高企业在公众心目中的形象和知名度。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提升品牌形象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在危机事件发生时，通过有效的公关策略维护企业声誉，降低负面影响。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维护企业声誉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通过公关活动增加产品曝光度，促进产品销售和市场占有率。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促进产品销售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通过公关活动，建立和维护与政府、媒体、行业协会等利益相关方的良好关系。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建立良好关系网络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确定公共关系目标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确定公共关系对象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根据企业目标和产品特点，确定公关活动的目标受众，如消费者、投资者、合作伙伴等。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利益相关方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包括政府机构、行业协会、媒体、社区等与企业相关的利益相关方。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强调企业的核心价值观、企业文化和品牌特色等。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产品推广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危机应对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突出产品的优势和特点，提高产品知名度和市场占有率。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强调企业承担的社会责任和公益活动，提升企业形象。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制定危机应对策略，预防和应对危机事件。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确定公共关系主题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https://d.book118.com/296142111110010031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2024-08-29T22:07:35.053</cp:lastPrinted>
  <dcterms:created xsi:type="dcterms:W3CDTF">2024-08-29T14:07:35Z</dcterms:created>
  <dcterms:modified xsi:type="dcterms:W3CDTF">2024-08-29T14:07:37Z</dcterms:modified>
</cp:coreProperties>
</file>