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6017C-2AC0-4EF2-AA5E-3360684FE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FDFE-0024-47E7-8B76-B33A70B40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CDDEF-B711-45A9-B7EF-55D3274D8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AD76D-4FB7-4C17-8F8F-F1680A06A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EE35F0-BB96-4351-9B85-C0F7DC564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E34581-C744-4AF8-AF2C-AC2253362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59B490-534B-4EA9-8338-ED0205E28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79910-844C-4B30-8435-F282748DE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C614F-AC35-46A5-89B0-2FCE0710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02181-9246-49D8-9FBD-26631B19C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9EBD4-227A-4493-8A40-227F64FB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21231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2024年大学生班级计划总结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当前社会对大学生的综合素质要求越来越高，需要具备创新思维、团队协作和沟通能力等多方面能力。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学校对于学生的全面发展越来越重视，提供了丰富的课外活动、实践机会和学术竞赛等资源。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310" b="1731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本班级共有50名学生，其中男生25名，女生25名，分别来自不同的学科背景和专业方向。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班级现状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本班级成员来自全国各地，其中部分学生来自农村地区，家庭经济条件较为困难。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班级成员构成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课外活动参与情况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班级整体学习成绩良好，但部分学生在英语和数学等科目上存在困难。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大部分学生积极参与各类课外活动，如文艺比赛、体育比赛和志愿服务等。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班级概况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班级活动计划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59" r="166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组织专业讲师进行学术讲座，以拓宽同学们的知识视野，提高学术素养。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鼓励同学们自发组成学习小组，共同探讨学科问题，提高学习效率。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举办各类知识竞赛，激发同学们的学习兴趣和竞争意识。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定期举办读书分享会，鼓励同学们分享读书心得，促进知识交流。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学术讲座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学习小组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知识竞赛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读书分享会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文艺表演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体育比赛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258" r="1725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5921" r="1592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组织同学们进行文艺表演，展示才艺，增强班级凝聚力。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举办各类体育比赛，提高同学们的身体素质，培养团队合作精神。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组织班级旅游活动，让同学们放松身心，增进彼此了解。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鼓励同学们参与志愿服务活动，培养社会责任感和奉献精神。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组织同学们进行实验课程，提高动手能力和实践能力。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实验课程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组织同学们进行社会调查，了解社会现象，培养社会观察能力。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鼓励同学们参与项目实践，提高解决实际问题的能力。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安排同学们进行实习体验，增强职业素养和实践经验。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实习体验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活动执行情况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学习活动是班级计划的重要组成部分，对于提高同学们的学习成绩和综合素质具有重要意义。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899" b="1489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在2024年大学生班级计划中，我们组织了各种学习活动，如定期课堂讨论、学术讲座、小组研究和论文写作等。这些活动旨在激发同学们的学习兴趣，提高他们的独立思考和团队协作能力。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https://d.book118.com/296142123142010030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2024-08-28T18:47:19.605</cp:lastPrinted>
  <dcterms:created xsi:type="dcterms:W3CDTF">2024-08-28T10:47:19Z</dcterms:created>
  <dcterms:modified xsi:type="dcterms:W3CDTF">2024-08-28T10:47:21Z</dcterms:modified>
</cp:coreProperties>
</file>