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8DB2D-021F-46F3-B354-ECD55CFCB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951BC-4331-48BA-A220-4A77968F2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904F0-0B46-4055-AC26-D3DF76F2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CE7B4-0F16-45E4-AFF6-E782217C9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7877F-477C-435C-95D2-B4F63EC4E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E119B-1B01-4E6D-9645-EFE8C264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01D60-B78E-4351-9CF5-B481D71D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A47A0-874F-4735-80AC-C065F4A93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02D56-EB5F-4B5C-9077-F49AF254C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CB0C9-E199-4C73-B960-4275D35DB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D2049-16ED-495B-8AB5-63A023AB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42225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皮肤护理新科技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皮肤护理新理念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未来皮肤护理展望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皮肤由表皮、真皮和皮下组织构成，其中表皮是最外层，具有角质层和皮脂膜，能够防止水分流失和外界物质侵入。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真皮层含有丰富的胶原蛋白和弹性蛋白，维持皮肤的弹性和紧致度。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皮肤是人体最大的器官，具有保护、调节体温、感觉、分泌和排泄等功能。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皮肤问题如痤疮、湿疹、银屑病等不仅影响美观，还可能引起疼痛、瘙痒等症状，影响生活质量。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皮肤问题还可能影响心理健康，如导致自卑、焦虑、抑郁等情绪问题。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某些皮肤问题如不及时治疗，可能发展为更严重的疾病，如皮肤癌等。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50" r="146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正确的皮肤护理能够保持皮肤健康、预防皮肤问题的发生。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对于已经出现的皮肤问题，适当的护理可以帮助缓解症状、促进康复。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皮肤护理还能够提高生活质量、促进心理健康，使人更加自信和愉悦。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皮肤护理新科技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利用先进的保湿成分和科技，为皮肤提供深层、持久的保湿效果，有效改善皮肤干燥、缺水等问题。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新型保湿护肤品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结合多种抗氧化剂和肽类成分，有效抵抗自由基对皮肤的损害，减缓皮肤老化过程，提升皮肤弹性和紧致度。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新型抗衰老护肤品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利用高效美白成分和淡斑技术，有效抑制黑色素的形成，改善肤色不均和色斑问题，使皮肤更加明亮、透亮。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新型美白护肤品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新型护肤品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57" b="8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030" b="270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皮肤检测技术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皮肤光谱分析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通过分析皮肤的光谱数据，对皮肤问题进行精准诊断，为后续的护肤方案提供科学依据。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皮肤微观结构检测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利用高倍显微镜观察皮肤的微观结构，了解皮肤的纹理、毛孔、炎症等情况，为制定个性化护肤方案提供依据。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皮肤水分含量检测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通过专业的仪器设备，实时监测皮肤的水分含量，帮助了解皮肤的保湿状况，指导护肤产品的选择和使用。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新型光动力治疗技术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利用特定波长的光激活光敏剂，产生化学反应杀死病变细胞，有效治疗痤疮、黄褐斑等皮肤问题。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新型射频紧肤技术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利用射频能量刺激皮肤的胶原蛋白收缩和再生，改善皮肤松弛、皱纹等问题，使皮肤更加紧致、有弹性。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新型激光治疗技术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利用激光的能量刺激皮肤的胶原蛋白再生，改善皮肤松弛、皱纹等问题，使皮肤更加紧致、有弹性。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皮肤治疗新技术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皮肤护理新理念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https://d.book118.com/296142225104010102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2024-09-27T04:28:38.830</cp:lastPrinted>
  <dcterms:created xsi:type="dcterms:W3CDTF">2024-09-26T20:28:38Z</dcterms:created>
  <dcterms:modified xsi:type="dcterms:W3CDTF">2024-09-26T20:28:40Z</dcterms:modified>
</cp:coreProperties>
</file>