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A1ADF-C1C1-421C-9EFA-C591D3139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20F52-04A1-4498-9A13-31BD7CE10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7E47F-C085-483B-A5E0-30AB71BF3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8AEF4-B650-43FB-A944-033F438FF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2A33D-1799-4C46-B108-BCC47D5B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76A35B-10DE-4DAA-A5B6-95603E64A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7E039-FCE5-48DD-9CA6-3BB0D00B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3EEDC-A480-46F0-B2DC-BF7123814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E365E-C08D-44B7-B936-1108AA822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2E517-5EDF-4EAF-BE41-5884F766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DC58E-0AF0-478D-9DD9-AD163BDFB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3032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肋骨骨折病人护理PPT\n## 1.肋骨骨折概述及病因\n### 1.1肋骨骨折的定义与分类\n### 1.2肋骨骨折的常见病因\n### 1.3肋骨骨折的发病机制和临床症状\n## 2.肋骨骨折的诊断与治疗方法\n### 2.1肋骨骨折的诊断方法\n### 2.2肋骨骨折的治疗方法\n### 2.3肋骨骨折的康复与预防\n## 3.肋骨骨折病人的护理评估\n### 3.1病人一般情况的评估\n### 3.2病人疼痛的评估与护理\n### 3.3病人呼吸功能的评估与护理\n## 4.肋骨骨折病人的护理措施\n### 4.1病人疼痛的护理措施\n### 4.2病人呼吸功能的护理措施\n### 4.3病人心理护理与社会支持\n## 5.肋骨骨折病人的并发症预防与护理\n### 5.1肺部感染并发症的预防与护理\n### 5.2胸腔积液并发症的预防与护理\n### 5.3肺部纤维化并发症的预防与护理\n## 6.肋骨骨折病人的健康教育\n### 6.1病人出院后的注意事项\n### 6.2病人定期复查的重要性\n### 6.3病人如何提高生活质量与预防复发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肋骨骨折病人护理PPT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肋骨骨折概述及病因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肋骨骨折的定义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肋骨骨折是指肋骨完整性受到破坏，出现骨折线的一种损伤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肋骨骨折可以是一根或多根肋骨骨折，可以是单发或多发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肋骨骨折的分类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根据骨折线形态分类：横断骨折、斜骨折、螺旋骨折等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根据骨折部位分类：颈肋骨折、胸肋骨折、腰肋骨折等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根据骨折数量分类：单发骨折、多发骨折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直接暴力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外伤、撞击、跌打等直接作用于肋骨，导致肋骨骨折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间接暴力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胸部受到间接暴力，如挤压、扭曲等，导致肋骨骨折</a:t>
                </a:r>
                <a:endParaRPr/>
              </a:p>
            </p:txBody>
          </p:sp>
        </p:grpSp>
        <p:grpSp>
          <p:nvGrpSpPr>
            <p:cNvPr id="25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疲劳性骨折</a:t>
                </a:r>
                <a:endParaRPr/>
              </a:p>
            </p:txBody>
          </p:sp>
          <p:sp>
            <p:nvSpPr>
              <p:cNvPr id="2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长时间进行高强度运动，导致肋骨疲劳性骨折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肋骨骨折的常见病因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肋骨骨折的发病机制和临床症状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肋骨骨折的发病机制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外力作用于肋骨，使肋骨受力超过其承受能力，导致骨折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骨折后，肋骨周围组织出血、肿胀，形成血肿，刺激神经末梢，引起疼痛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肋骨骨折的临床症状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胸部疼痛：骨折部位疼痛明显，深呼吸、咳嗽、活动等疼痛加剧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肿胀、淤血：骨折部位周围组织肿胀、淤血，皮肤紧张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呼吸困难：骨折导致胸廓稳定性下降，影响呼吸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肋骨骨折的诊断与治疗方法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了解病人外伤史、疼痛部位、疼痛性质等</a:t>
                </a:r>
                <a:endParaRPr/>
              </a:p>
            </p:txBody>
          </p:sp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endParaRPr/>
              </a:p>
            </p:txBody>
          </p:sp>
        </p:grpSp>
        <p:grpSp>
          <p:nvGrpSpPr>
            <p:cNvPr id="28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检查病人胸部是否有肿胀、淤血，是否有压痛、叩击痛等</a:t>
                </a:r>
                <a:endParaRPr/>
              </a:p>
            </p:txBody>
          </p:sp>
          <p:sp>
            <p:nvSpPr>
              <p:cNvPr id="28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endParaRPr/>
              </a:p>
            </p:txBody>
          </p:sp>
          <p:sp>
            <p:nvSpPr>
              <p:cNvPr id="28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X线检查：了解肋骨骨折部位、数量、形态等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CT检查：对于复杂、隐匿性肋骨骨折，CT检查有助于确诊</a:t>
                </a:r>
                <a:endParaRPr/>
              </a:p>
            </p:txBody>
          </p:sp>
          <p:sp>
            <p:nvSpPr>
              <p:cNvPr id="29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保守治疗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骨折无明显移位，可采取保守治疗，如止痛、消炎、固定等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骨折移位明显，影响呼吸功能，需手术治疗，如内固定术、复位术等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</a:t>
                </a:r>
                <a:endParaRPr/>
              </a:p>
            </p:txBody>
          </p:sp>
          <p:sp>
            <p:nvSpPr>
              <p:cNvPr id="3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定期复查，观察骨折愈合情况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进行呼吸功能锻炼，提高肺活量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进行胸部肌肉锻炼，增强胸廓稳定性</a:t>
                </a:r>
                <a:endParaRPr/>
              </a:p>
            </p:txBody>
          </p:sp>
          <p:sp>
            <p:nvSpPr>
              <p:cNvPr id="3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3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加强安全意识，避免外伤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进行适量运动，增强体质，预防疲劳性骨折</a:t>
                </a:r>
                <a:endParaRPr/>
              </a:p>
            </p:txBody>
          </p:sp>
          <p:sp>
            <p:nvSpPr>
              <p:cNvPr id="3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肋骨骨折的康复与预防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肋骨骨折病人的护理评估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病人一般情况的评估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监测病人血压、心率、呼吸等生命体征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营养状况评估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了解病人饮食、营养摄入情况，评估营养状况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心理状况评估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了解病人心理状况，有无焦虑、抑郁等情绪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采用视觉模拟评分法（VAS）评估病人疼痛程度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提供止痛药物，如非甾体抗炎药、止痛药等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加强心理护理，减轻病人疼痛心理负担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病人疼痛的评估与护理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病人呼吸功能的评估与护理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呼吸功能评估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观察病人呼吸频率、节律、深度等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测量血氧饱和度，评估病人氧合情况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呼吸功能护理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提供呼吸功能锻炼指导，如深呼吸、慢呼吸等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保持室内空气流通，避免呼吸道感染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https://d.book118.com/296143032054010051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肋骨骨折病人护理PPT</vt:lpstr>
      <vt:lpstr>肋骨骨折概述及病因</vt:lpstr>
      <vt:lpstr>PowerPoint Presentation</vt:lpstr>
      <vt:lpstr>PowerPoint Presentation</vt:lpstr>
      <vt:lpstr>PowerPoint Presentation</vt:lpstr>
      <vt:lpstr>肋骨骨折的诊断与治疗方法</vt:lpstr>
      <vt:lpstr>PowerPoint Presentation</vt:lpstr>
      <vt:lpstr>PowerPoint Presentation</vt:lpstr>
      <vt:lpstr>PowerPoint Presentation</vt:lpstr>
      <vt:lpstr>肋骨骨折病人的护理评估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2024-09-17T01:00:03.575</cp:lastPrinted>
  <dcterms:created xsi:type="dcterms:W3CDTF">2024-09-16T17:00:03Z</dcterms:created>
  <dcterms:modified xsi:type="dcterms:W3CDTF">2024-09-16T17:00:05Z</dcterms:modified>
</cp:coreProperties>
</file>