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3D144C-F97A-427B-A238-731E412C0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96780-3627-410B-9107-D8640D7AF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B6B5B-B75F-47A9-A1EB-AE6EA045A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89C232-E172-426B-BF19-864992BA2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5D8A42-A776-4F79-8C3A-DB2070438D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56B8A8-CDF3-42D5-A1B8-72116D7C65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9B7321-D3C7-4859-8D26-6221617D5A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9CE1D-D53F-4365-9E7B-C1799B48D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F9A65-7E41-4B82-8673-E7E4BDF77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C7A51-D358-4B50-96A9-F4FD9A553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C67F4-9CAE-4807-B69C-BF7B37207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4324223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某企业的营销环境分析方法</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宏观营销环境分析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微观营销环境分析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营销环境分析的方法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营销环境分析的步骤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营销环境分析的挑战与对策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制定营销策略</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基于对营销环境的分析，企业可以制定相应的营销策略，以更好地满足消费者需求，提升品牌知名度和市场份额。</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应对市场变化</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市场是不断变化的，通过对营销环境的持续分析，企业可以及时发现市场变化并作出相应调整，保持竞争优势。</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深入了解市场</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通过对营销环境的全面分析，企业可以更加深入地了解市场状况，包括市场规模、增长潜力、竞争格局以及消费者需求等。</a:t>
            </a:r>
          </a:p>
        </p:txBody>
      </p:sp>
      <p:pic>
        <p:nvPicPr>
          <p:cNvPr id="8" name="Picture 8"/>
          <p:cNvPicPr>
            <a:picLocks noChangeAspect="1"/>
          </p:cNvPicPr>
          <p:nvPr/>
        </p:nvPicPr>
        <p:blipFill>
          <a:blip r:embed="rId2"/>
          <a:srcRect l="21875" r="2187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提升决策质量</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营销环境分析可以为企业提供全面、准确的市场信息，有助于提高决策的质量和准确性，降低决策风险。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发现市场机会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通过对营销环境的分析，企业可以发现新的市场机会，如新的消费者群体、未被满足的需求或新的技术趋势等。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识别潜在威胁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分析营销环境还可以帮助企业识别潜在的威胁，如竞争对手的动向、政策变化或经济波动等，从而采取相应的应对措施。</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调整营销策略</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基于对营销环境的分析，企业可以评估当前营销策略的有效性，并根据市场变化及时调整策略，以确保营销活动的针对性和有效性。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营销环境分析的重要性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营销环境概述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51" b="4351"/>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营销环境是指影响企业营销活动及其目标实现的各种因素和力量的总和。</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它包括宏观环境和微观环境两部分，宏观环境是企业无法控制的外部力量，而微观环境则是企业可以影响和控制的因素。</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包括政治、经济、社会、技术等方面，如国家政策、法律法规、经济发展水平、人口结构、文化传统、科技进步等。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宏观环境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包括企业内部环境、供应商、营销中介、顾客、竞争者、社会公众等方面，如企业资源、生产能力、产品质量、品牌形象、销售渠道、顾客需求、竞争对手的策略等。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微观环境</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营销环境的构成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动态性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营销环境是一个动态的系统，各种因素不断变化，相互影响，企业需要密切关注环境的变化并及时作出反应。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复杂性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营销环境涉及多个方面和多个利益相关者，各种因素和力量交织在一起，使得环境变得复杂多变。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不确定性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由于环境的变化和复杂性，使得未来的发展趋势和结果具有不确定性，企业需要做好风险预测和应对准备。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宏观营销环境分析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50" r="1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分析所在国家或地区与其他国家或地区的政治关系，以及国际贸易政策对企业的影响。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政治稳定性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评估所在国家或地区的政治稳定性，以及政府政策对企业营销活动的影响。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法律法规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了解与企业经营相关的法律法规，包括贸易法规、消费者权益保护法、广告法等。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政治法律环境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经济增长</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评估所在国家或地区的经济增长率，以及未来经济趋势对企业的影响。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货币政策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了解所在国家或地区的货币政策，包括利率、汇率等对企业经营的影响。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消费者购买力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分析消费者的购买力、消费习惯以及消费趋势，以指导企业的营销策略。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经济环境</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文化传统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评估所在国家或地区的文化传统、价值观念以及生活方式对企业营销策略的影响。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社会问题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关注社会热点问题以及公众舆论，以便及时调整企业的营销策略，树立良好的企业形象。</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人口结构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了解所在国家或地区的人口结构，包括年龄、性别、教育水平等对企业营销的影响。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社会文化环境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科技发展水平</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评估所在国家或地区的科技发展水平，以及新技术对企业营销活动的影响。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互联网与数字化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了解互联网、大数据、人工智能等新技术在营销领域的应用及趋势。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行业技术动态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关注所在行业的技术动态和创新成果，以便及时调整企业的产品或服务策略，保持竞争优势。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技术环境</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微观营销环境分析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17" r="21417"/>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企业文化与价值观</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企业内部的文化和价值观对营销策略的制定和执行有重要影响。</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组织结构与管理</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企业的组织结构和管理方式决定了营销活动的效率和效果。</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资源与能力</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企业的资源储备和能力水平决定了其在市场中的竞争地位。</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企业内部环境</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供应商的数量和规模决定了企业在采购过程中的议价能力。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供应商的数量和规模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供应商的合作意愿影响企业与供应商之间的合作关系和稳定性。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供应商的合作意愿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供应商的产品质量直接影响企业产品的质量和品牌形象。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供应商的产品质量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中介机构的数量和分布</a:t>
            </a:r>
          </a:p>
        </p:txBody>
      </p:sp>
      <p:sp>
        <p:nvSpPr>
          <p:cNvPr id="3" name="TextBox 3"/>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中介机构的数量和分布影响企业的市场覆盖率和销售效率。</a:t>
            </a:r>
          </a:p>
        </p:txBody>
      </p:sp>
      <p:sp>
        <p:nvSpPr>
          <p:cNvPr id="4" name="TextBox 4"/>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中介机构的合作意愿</a:t>
            </a:r>
          </a:p>
        </p:txBody>
      </p:sp>
      <p:sp>
        <p:nvSpPr>
          <p:cNvPr id="5" name="TextBox 5"/>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中介机构的合作意愿影响企业与中介机构之间的合作关系和稳定性。</a:t>
            </a:r>
          </a:p>
        </p:txBody>
      </p:sp>
      <p:sp>
        <p:nvSpPr>
          <p:cNvPr id="6" name="AutoShape 6"/>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中介机构的类型</a:t>
            </a:r>
          </a:p>
        </p:txBody>
      </p:sp>
      <p:sp>
        <p:nvSpPr>
          <p:cNvPr id="8" name="TextBox 8"/>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不同类型的中介机构在营销活动中扮演不同的角色，如批发商、零售商、代理商等。</a:t>
            </a:r>
          </a:p>
        </p:txBody>
      </p:sp>
      <p:sp>
        <p:nvSpPr>
          <p:cNvPr id="9" name="AutoShape 9"/>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alphaModFix/>
          </a:blip>
          <a:srcRect l="7535" r="7535"/>
          <a:stretch>
            <a:fillRect/>
          </a:stretch>
        </p:blipFill>
        <p:spPr>
          <a:xfrm>
            <a:off x="641457" y="1883900"/>
            <a:ext cx="3722789" cy="3671084"/>
          </a:xfrm>
          <a:prstGeom prst="rect">
            <a:avLst/>
          </a:prstGeom>
        </p:spPr>
      </p:pic>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营销中介</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顾客的需求和偏好是企业制定营销策略的基础。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顾客需求与偏好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顾客的购买行为影响企业的销售策略和促销手段。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顾客购买行为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顾客的忠诚度决定了企业在市场中的竞争力和品牌价值。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顾客忠诚度</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顾客</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https://d.book118.com/296143242232010101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2024-09-26T14:30:54.307</cp:lastPrinted>
  <dcterms:created xsi:type="dcterms:W3CDTF">2024-09-26T06:30:54Z</dcterms:created>
  <dcterms:modified xsi:type="dcterms:W3CDTF">2024-09-26T06:30:56Z</dcterms:modified>
</cp:coreProperties>
</file>