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2406D-4135-42AE-9518-F3310B483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CCF0F-C48B-4B2F-9943-19761B56A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92A51-4B23-40DD-AEFA-2F474601A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75BD2-080E-40F6-B2B4-73169C913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45FDF-4055-42B2-BDA4-A0750F56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93BEB-322B-4330-93FF-93FDD908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CB0204-AD6D-437E-BA9B-D3DB6AE8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200E7-00DF-4D5F-A1C6-7B559E38A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58F5E-36BA-47B9-8A08-F0C91297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B67E0-350F-4CAB-B637-891752ABC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454E2-D33F-41C4-A866-B66887E36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5004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老年护理便秘讲课稿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老年便秘的原因分析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老年便秘的临床表现与诊断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老年便秘的护理措施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药物治疗与辅助手段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34" b="3013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718" b="2171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提高对老年便秘的认识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随着人口老龄化加剧，老年便秘问题日益突出，需要引起足够重视。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探讨老年便秘的成因和危害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深入了解老年便秘的成因，如生理功能减退、饮食结构不合理、缺乏运动等，以及可能导致的危害，如肠道疾病、心脑血管疾病等。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分享老年便秘的护理和治疗方法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通过讲解和实践操作演示，让听众了解并掌握老年便秘的护理和治疗方法，提高老年人的生活质量。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239" b="27239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身体健康方面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可能导致肠道疾病、痔疮、肛裂等问题，加重老年人的身体负担。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精神心理方面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长期便秘可能导致老年人烦躁、焦虑、抑郁等心理问题，影响生活质量。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社会交往方面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便秘带来的身体不适可能使老年人减少社交活动，造成社交障碍。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便秘对老年人的影响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老年便秘的原因分析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肛门直肠肌肉松弛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老年人肛门直肠肌肉松弛，使得排便时难以产生足够的压力，导致排便不畅。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肠道蠕动减弱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随着年龄的增长，老年人的肠道蠕动功能逐渐减弱，导致食物在肠道内停留时间过长，水分被过度吸收，从而引发便秘。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生理功能减退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1558" r="11558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膳食纤维可以增加粪便体积，软化粪便，有助于排便。老年人往往摄入不足，易导致便秘。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充足的水分摄入有助于保持肠道湿润，促进排便。老年人由于口渴感减弱等原因，水分摄入不足，易引发便秘。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膳食纤维摄入不足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水分摄入不足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饮食结构不合理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老年人由于身体机能下降、行动不便等原因，运动量相对减少，肠道蠕动减缓，易导致便秘。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腹部肌肉力量对排便有一定帮助。老年人腹部肌肉力量减弱，使得排便时难以产生足够的腹压，导致排便不畅。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运动量减少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腹部肌肉力量减弱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缺乏运动与锻炼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2792" b="2279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老年人可能面临孤独、失落、焦虑等精神压力，这些情绪因素可能导致肠道功能紊乱，引发便秘。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生活习惯改变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如生活环境改变、作息不规律等，可能导致老年人的排便习惯发生改变，从而引发便秘。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精神心理因素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老年便秘的临床表现与诊断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排便次数减少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老年人便秘时，通常每周排便少于3次，甚至更长时间才有一次排便。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排便困难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表现为排便费力、费时，需要用力挤压或长时间蹲坐才能排出少量粪便。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粪便性状改变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便秘时，粪便通常干燥、硬结，有时呈羊粪状，表面可带有黏液。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老年人便秘时常伴有腹胀、腹痛、食欲减退、口臭、疲乏无力等症状。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检查腹部有无压痛、包块等异常体征，评估老年人的营养状况和精神状态。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通过血液检查、尿液检查等排除其他器质性疾病引起的便秘。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了解老年人便秘的症状、持续时间、伴随症状以及既往病史等。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如腹部X线平片、B超、结肠镜等，有助于了解肠道结构和功能状态，进一步明确诊断。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老年便秘的护理措施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https://d.book118.com/296145004105010102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2024-09-27T05:08:52.748</cp:lastPrinted>
  <dcterms:created xsi:type="dcterms:W3CDTF">2024-09-26T21:08:52Z</dcterms:created>
  <dcterms:modified xsi:type="dcterms:W3CDTF">2024-09-26T21:08:54Z</dcterms:modified>
</cp:coreProperties>
</file>