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GMOWA+MS-UIGothic"/>
      <p:regular r:id="rId17"/>
    </p:embeddedFont>
    <p:embeddedFont>
      <p:font typeface="IAKRLK+FFJSHJ+ArialMT"/>
      <p:regular r:id="rId18"/>
    </p:embeddedFont>
    <p:embeddedFont>
      <p:font typeface="MDACPM+LAVNMC+MicrosoftYaHei"/>
      <p:regular r:id="rId19"/>
    </p:embeddedFont>
    <p:embeddedFont>
      <p:font typeface="ABLERL+BHHTEF+MicrosoftYaHei-Bold"/>
      <p:regular r:id="rId20"/>
    </p:embeddedFont>
    <p:embeddedFont>
      <p:font typeface="NQPPQD+BHHTEF+MicrosoftYaHei-Bold"/>
      <p:regular r:id="rId21"/>
    </p:embeddedFont>
    <p:embeddedFont>
      <p:font typeface="KCQUEO+NGPFVB+MS-Gothic,Bold"/>
      <p:regular r:id="rId22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font" Target="fonts/font6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ABFC7-B6B3-455A-8293-1133D6EB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C0820-985B-4A0A-9764-4B8CA1DD8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BBA5-A08C-499A-8FEC-3877E7E48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551F2-DEA3-448A-93DC-52CE6B439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B654E-93C7-4EE8-AF06-14FC81135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29B82-CD82-429C-99D5-703A1E627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6BDEB0-D70C-4550-831D-FF0F7619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184F6-A3FE-48E2-AAD8-CE389F914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DDDD6-2ABE-4D14-A9E7-A90C81D59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EB096-721D-479D-8BD0-36C550CC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AC0E8-5C6F-4AF4-8D62-C7F6520D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5030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CGMOWA+MS-UIGothic"/>
                <a:cs typeface="CGMOWA+MS-UIGothic"/>
              </a:rPr>
              <a:t>支气管哮喘患者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A7EC"/>
                </a:solidFill>
                <a:latin typeface="CGMOWA+MS-UIGothic"/>
                <a:cs typeface="CGMOWA+MS-UIGothic"/>
              </a:rPr>
              <a:t>理</a:t>
            </a:r>
            <a:r>
              <a:rPr sz="5150">
                <a:solidFill>
                  <a:srgbClr val="FFA7EC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252364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A7EC"/>
                </a:solidFill>
                <a:latin typeface="CGMOWA+MS-UIGothic"/>
                <a:cs typeface="CGMOW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IAKRLK+FFJSHJ+ArialMT"/>
                <a:cs typeface="IAKRLK+FFJSHJ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支气管哮喘概述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MDACPM+LAVNMC+MicrosoftYaHei"/>
                <a:cs typeface="MDACPM+LAVNMC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5491421" cy="24292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IAKRLK+FFJSHJ+ArialMT"/>
                <a:cs typeface="IAKRLK+FFJSHJ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支气管哮喘患者的日常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IAKRLK+FFJSHJ+ArialMT"/>
                <a:cs typeface="IAKRLK+FFJSHJ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支气管哮喘急性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作的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IAKRLK+FFJSHJ+ArialMT"/>
                <a:cs typeface="IAKRLK+FFJSHJ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支气管哮喘的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物治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与注意事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IAKRLK+FFJSHJ+ArialMT"/>
                <a:cs typeface="IAKRLK+FFJSHJ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GMOWA+MS-UIGothic"/>
                <a:cs typeface="CGMOWA+MS-UIGothic"/>
              </a:rPr>
              <a:t>支气管哮喘患者的健康教育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GMOWA+MS-UIGothic"/>
                <a:cs typeface="CGMOWA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ABLERL+BHHTEF+MicrosoftYaHei-Bold"/>
                <a:cs typeface="ABLERL+BHHTE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GMOWA+MS-UIGothic"/>
                <a:cs typeface="CGMOWA+MS-UIGothic"/>
              </a:rPr>
              <a:t>支气管哮喘概述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GMOWA+MS-UIGothic"/>
                <a:cs typeface="CGMOWA+MS-UIGothic"/>
              </a:rPr>
              <a:t>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GMOWA+MS-UIGothic"/>
                <a:cs typeface="CGMOWA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支气管哮喘的病理机制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BLERL+BHHTEF+MicrosoftYaHei-Bold"/>
                <a:cs typeface="ABLERL+BHHTE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BLERL+BHHTEF+MicrosoftYaHei-Bold"/>
                <a:cs typeface="ABLERL+BHHTE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BLERL+BHHTEF+MicrosoftYaHei-Bold"/>
                <a:cs typeface="ABLERL+BHHTE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GMOWA+MS-UIGothic"/>
                <a:cs typeface="CGMOWA+MS-UIGothic"/>
              </a:rPr>
              <a:t>气道炎症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GMOWA+MS-UIGothic"/>
                <a:cs typeface="CGMOWA+MS-UIGothic"/>
              </a:rPr>
              <a:t>气道高反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9970FC"/>
                </a:solidFill>
                <a:latin typeface="CGMOWA+MS-UIGothic"/>
                <a:cs typeface="CGMOWA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GMOWA+MS-UIGothic"/>
                <a:cs typeface="CGMOWA+MS-UIGothic"/>
              </a:rPr>
              <a:t>气道重塑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支气管哮喘的分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与分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GMOWA+MS-UIGothic"/>
                <a:cs typeface="CGMOWA+MS-UIGothic"/>
              </a:rPr>
              <a:t>分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GMOWA+MS-UIGothic"/>
                <a:cs typeface="CGMOWA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根据症状的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重程度和肺功能情况，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支气管哮喘可分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为轻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度、中度、重度、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危重度四个等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ABLERL+BHHTEF+MicrosoftYaHei-Bold"/>
                <a:cs typeface="ABLERL+BHHTE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GMOWA+MS-UIGothic"/>
                <a:cs typeface="CGMOWA+MS-UIGothic"/>
              </a:rPr>
              <a:t>支气管哮喘患者的日常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护</a:t>
            </a:r>
            <a:r>
              <a:rPr sz="3800">
                <a:solidFill>
                  <a:srgbClr val="FFA7EC"/>
                </a:solidFill>
                <a:latin typeface="CGMOWA+MS-UIGothic"/>
                <a:cs typeface="CGMOWA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食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CGMOWA+MS-UIGothic"/>
                <a:cs typeface="CGMOW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运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与休息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适当的运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和休息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于支气管哮喘患者至关重要，有助于提高心肺功能和增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CGMOWA+MS-UIGothic"/>
                <a:cs typeface="CGMOW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根据自身身体状况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合适的运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方式，如散步、慢跑、太极拳等低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。避免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烈运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技活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，以免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诱发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哮喘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作。同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，保持良好的作息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律，保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充足的睡眠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CGMOWA+MS-UIGothic"/>
                <a:cs typeface="CGMO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境与生活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970FC"/>
                </a:solidFill>
                <a:latin typeface="CGMOWA+MS-UIGothic"/>
                <a:cs typeface="CGMOW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心理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9970FC"/>
                </a:solidFill>
                <a:latin typeface="CGMOWA+MS-UIGothic"/>
                <a:cs typeface="CGMOW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9970FC"/>
                </a:solidFill>
                <a:latin typeface="CGMOWA+MS-UIGothic"/>
                <a:cs typeface="CGMOW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ABLERL+BHHTEF+MicrosoftYaHei-Bold"/>
                <a:cs typeface="ABLERL+BHHTE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81758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GMOWA+MS-UIGothic"/>
                <a:cs typeface="CGMOWA+MS-UIGothic"/>
              </a:rPr>
              <a:t>支气管哮喘急性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发</a:t>
            </a:r>
            <a:r>
              <a:rPr sz="3800" spc="25">
                <a:solidFill>
                  <a:srgbClr val="FFA7EC"/>
                </a:solidFill>
                <a:latin typeface="CGMOWA+MS-UIGothic"/>
                <a:cs typeface="CGMOWA+MS-UIGothic"/>
              </a:rPr>
              <a:t>作的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应对</a:t>
            </a:r>
            <a:r>
              <a:rPr sz="3800" spc="27">
                <a:solidFill>
                  <a:srgbClr val="FFA7EC"/>
                </a:solidFill>
                <a:latin typeface="CGMOWA+MS-UIGothic"/>
                <a:cs typeface="CGMOWA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https://d.book118.com/296145030132010054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CGMOWA+MS-UIGothic</vt:lpstr>
      <vt:lpstr>SimSun</vt:lpstr>
      <vt:lpstr>IAKRLK+FFJSHJ+ArialMT</vt:lpstr>
      <vt:lpstr>Times New Roman</vt:lpstr>
      <vt:lpstr>MDACPM+LAVNMC+MicrosoftYaHei</vt:lpstr>
      <vt:lpstr>ABLERL+BHHTEF+MicrosoftYaHei-Bold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2024-09-21T16:37:09.870</cp:lastPrinted>
  <dcterms:created xsi:type="dcterms:W3CDTF">2024-09-21T08:37:09Z</dcterms:created>
  <dcterms:modified xsi:type="dcterms:W3CDTF">2024-09-21T08:37:11Z</dcterms:modified>
</cp:coreProperties>
</file>