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51AAF3-A877-47AF-91C9-3B35E44C3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2AA537-3A1F-420E-AE92-0FF1A1C29D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719AB4-640F-47A4-A1D9-522582A60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F1A7E7-7A4E-4246-9288-C3B872878C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449D45-EC21-4A4C-BD1D-B4BC98F27D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9522A4-EB8B-4BA3-A6AA-405CF426F9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15F5AB-9882-4F68-8BD0-D5FD6C4130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8B36BD-6F6A-4982-9435-A062D9B8FF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775C31-2C04-4459-857B-137A0A9213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298045-531C-4718-91DF-7CE46AE4DF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121C32-8864-44E8-A8F8-7C9D4146EA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150010002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心理健康教师研修计划书</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汇报人：XXX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研修内容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研修方式与安排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研修成果与考核</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预期效果与影响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资源保障与支持</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随着社会压力的增大，心理健康问题日益突出，对心理健康教师的需求也随之增加。</a:t>
            </a:r>
          </a:p>
        </p:txBody>
      </p:sp>
      <p:pic>
        <p:nvPicPr>
          <p:cNvPr id="6" name="Picture 6"/>
          <p:cNvPicPr>
            <a:picLocks noChangeAspect="1"/>
          </p:cNvPicPr>
          <p:nvPr/>
        </p:nvPicPr>
        <p:blipFill>
          <a:blip r:embed="rId2"/>
          <a:srcRect l="14990" r="1499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社会背景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当前，许多学校开始重视学生的心理健康教育，心理健康教师的专业素养和技能水平对于学生心理健康教育的质量至关重要。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教育背景</a:t>
            </a:r>
          </a:p>
        </p:txBody>
      </p:sp>
      <p:pic>
        <p:nvPicPr>
          <p:cNvPr id="10" name="Picture 10"/>
          <p:cNvPicPr>
            <a:picLocks noChangeAspect="1"/>
          </p:cNvPicPr>
          <p:nvPr/>
        </p:nvPicPr>
        <p:blipFill>
          <a:blip r:embed="rId3"/>
          <a:srcRect l="11108" r="1110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心理健康教师需要不断学习和提升自己的专业知识和技能，以更好地为学生提供心理支持和帮助。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个人背景</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目的：通过本次研修，提高心理健康教师的专业素养和技能水平，使他们能够更好地为学生提供心理支持和帮助。</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目标</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1. 增强心理健康教师的专业知识和技能；</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2. 提高心理健康教师的实际操作能力；</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3. 促进心理健康教师之间的交流与合作；</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4. 推动学校心理健康教育的发展。</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目的与目标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研修内容</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128" r="3112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掌握心理健康的基本概念、理论和方法。</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介绍心理健康的定义、标准、影响因素等，以及常见的心理健康问题及其应对方法。</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详细描述</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学习并掌握有效的心理咨询技巧，提高解决心理问题的能力。</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介绍心理咨询的基本流程、技巧和方法，包括倾听、提问、引导思考等，并结合实际案例进行实操练习。</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心理咨询技巧与实操</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详细描述</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了解心理评估与诊断的方法和技术，能够对常见心理问题进行初步评估和诊断。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介绍心理评估与诊断的基本原则、方法和技术，包括观察法、访谈法、心理测验等，以及如何根据评估结果制定干预策略。</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24" r="2372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心理评估与诊断方法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496" r="27496"/>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掌握针对不同心理问题的干预策略，提高解决实际问题的能力。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针对常见的心理健康问题，如焦虑、抑郁、自卑等，介绍相应的干预策略和方法，包括认知行为疗法、家庭治疗、团体治疗等，并结合实际案例进行讲解和讨论。</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心理健康干预策略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研修方式与安排</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通过在线课程、讲座和研讨会，深入学习心理健康的理论基础、治疗方法和技术。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学习心理健康理论知识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利用在线平台，与其他学员和导师进行实时讨论，解答疑难问题，分享学习心得。</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互动讨论与问答</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线上学习与互动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线下实践与观摩</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实地考察</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参观当地的心理健康机构，了解实际操作流程和服务模式。</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模拟教学与实践</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在导师的指导下，进行心理健康课程的设计和教学模拟，提升实际操作能力。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学员根据兴趣和专长分组，针对特定主题进行深入探讨，形成小组报告或建议。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分组讨论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鼓励学员分享自己的心理健康教学经验和案例，相互学习和借鉴。</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经验分享</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小组讨论与分享</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https://d.book118.com/296150010002010100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2024-09-23T18:15:25.279</cp:lastPrinted>
  <dcterms:created xsi:type="dcterms:W3CDTF">2024-09-23T10:15:25Z</dcterms:created>
  <dcterms:modified xsi:type="dcterms:W3CDTF">2024-09-23T10:15:27Z</dcterms:modified>
</cp:coreProperties>
</file>