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31E09-C096-4AC6-8579-F75B16E2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BE990-7080-444C-A29C-64C55EF7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881A-C1B0-4643-89CA-C842E3BB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0DD3A-045F-4337-9041-BE236662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E5274-A6A8-43CF-A70C-4F48342A5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A8101-1B7C-4693-BB12-D649B97C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8BBBA-9147-419A-9E7E-D5B2DE298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E630B-CC11-4799-8BBD-B7AB8FB2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5E512-416A-4A7C-9019-8FCFDBC5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86C0D-44FA-49FD-B0ED-588B6AFA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530C-6B41-4B95-9EE8-3F1E677C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12" r:id="rId2"/>
    <p:sldLayoutId id="2147485113" r:id="rId3"/>
    <p:sldLayoutId id="2147485114" r:id="rId4"/>
    <p:sldLayoutId id="2147485115" r:id="rId5"/>
    <p:sldLayoutId id="2147485116" r:id="rId6"/>
    <p:sldLayoutId id="2147485117" r:id="rId7"/>
    <p:sldLayoutId id="2147485118" r:id="rId8"/>
    <p:sldLayoutId id="2147485119" r:id="rId9"/>
    <p:sldLayoutId id="2147485120" r:id="rId10"/>
    <p:sldLayoutId id="21474851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500552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重症患者中心静脉导管管理新技术与新方法的推广与应用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重症患者中心静脉导管管理的重要性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新技术与新方法在中心静脉导管管理中的应用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推广应用中的挑战与对策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未来发展趋势与展望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重症患者中心静脉导管管理的重要性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重症患者的治疗需求</a:t>
            </a:r>
            <a:endParaRPr lang="zh-CN" altLang="en-US"/>
          </a:p>
        </p:txBody>
      </p:sp>
      <p:sp>
        <p:nvSpPr>
          <p:cNvPr id="104915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重症患者需要长期、连续的静脉输液治疗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中心静脉导管是重症患者治疗的重要工具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中心静脉导管可以减少患者痛苦，提高治疗效果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中心静脉导管管理新技术与新方法的推广与应用，可以提高治疗效果，降低并发症风险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中心静脉导管的应用价值</a:t>
            </a:r>
            <a:endParaRPr lang="zh-CN" altLang="en-US"/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重症患者需要长期输液治疗，中心静脉导管可以提供稳定的输液通道。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中心静脉导管可以监测血流动力学，为治疗提供重要依据。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中心静脉导管可以提供药物输注通道，提高治疗效果。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中心静脉导管可以减少穿刺次数，降低感染风险。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管理规范与新技术、新方法的推广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新方法的应用：解决传统管理方法存在的问题，提高患者满意度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管理规范的重要性：确保中心静脉导管安全、有效、规范地使用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新技术的推广：提高中心静脉导管管理的效率和质量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培训与教育：加强医护人员对管理规范、新技术、新方法的培训和教育，提高整体管理水平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新技术与新方法在中心静脉导管管理中的应用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新型敷料的应用</a:t>
            </a:r>
            <a:endParaRPr lang="zh-CN" altLang="en-US"/>
          </a:p>
        </p:txBody>
      </p:sp>
      <p:sp>
        <p:nvSpPr>
          <p:cNvPr id="104950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介绍新型敷料的特点和优势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新型敷料在中心静脉导管管理中的应用方法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新型敷料对中心静脉导管感染的预防效果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新型敷料与其他传统敷料的比较和优势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导管留置时间的优化</a:t>
            </a:r>
            <a:endParaRPr lang="zh-CN" altLang="en-US"/>
          </a:p>
        </p:txBody>
      </p:sp>
      <p:sp>
        <p:nvSpPr>
          <p:cNvPr id="10495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导管留置时间的重要性：影响患者康复效果和医疗费用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优化方法：根据患者病情和治疗需要，制定合理的留置时间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监测方法：采用先进的监测设备，实时监测导管情况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0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护理措施：加强导管护理，防止感染和堵塞等并发症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预防感染的新措施</a:t>
            </a:r>
            <a:endParaRPr lang="zh-CN" altLang="en-US"/>
          </a:p>
        </p:txBody>
      </p:sp>
      <p:sp>
        <p:nvSpPr>
          <p:cNvPr id="104966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定期更换导管：避免长期留置导管导致感染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采用无菌技术：确保导管和周围皮肤的清洁和消毒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使用抗菌药物：在必要的情况下使用抗菌药物进行预防性治疗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加强患者教育：提高患者对预防感染的认识和配合度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https://d.book118.com/296150055213010032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重症患者中心静脉导管管理新技术与新方法的推广与应用</vt:lpstr>
      <vt:lpstr>目录</vt:lpstr>
      <vt:lpstr>添加章节标题</vt:lpstr>
      <vt:lpstr>重症患者中心静脉导管管理的重要性</vt:lpstr>
      <vt:lpstr>重症患者的治疗需求</vt:lpstr>
      <vt:lpstr>中心静脉导管的应用价值</vt:lpstr>
      <vt:lpstr>管理规范与新技术、新方法的推广</vt:lpstr>
      <vt:lpstr>新技术与新方法在中心静脉导管管理中的应用</vt:lpstr>
      <vt:lpstr>新型敷料的应用</vt:lpstr>
      <vt:lpstr>导管留置时间的优化</vt:lpstr>
      <vt:lpstr>预防感染的新措施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2024-09-01T02:22:27.885</cp:lastPrinted>
  <dcterms:created xsi:type="dcterms:W3CDTF">2024-08-31T18:22:27Z</dcterms:created>
  <dcterms:modified xsi:type="dcterms:W3CDTF">2024-08-31T18:22:30Z</dcterms:modified>
</cp:coreProperties>
</file>