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3F1F8B-0D40-4EFC-ABB8-9B6B60B519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670121-1EED-4FC2-9643-06CE5F40F3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DD0901-5594-43DC-B8AD-E737C90A9F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14BBEB-7B68-420D-81EC-06A83FEFE8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2D3DC0-C4F0-4F7E-B7CC-4F8EB6F085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B3B6CB-78CA-4A3D-94C8-F3591581A2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88F9AC-4C5B-4AC4-B907-7EFC849FB8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0DE4DE-0C15-488F-ADEF-E865DFAD60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82C8A5-C517-476B-B6A7-D44AC26D5E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C1B6B4-6F0A-477F-AD39-C83DD1392A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B1DAE5-7A3C-480A-9524-2BABA55DA3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15120420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电力系统可靠性评估与风险管理</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电力系统可靠性概述
电力系统风险评估方法
电力系统可靠性指标体系
电力系统可靠性评估模型
电力系统安全风险管理
电力系统故障分析与防护
电力系统可靠性提升措施
电力系统可靠性评估案例研究</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电力系统可靠性概述</a:t>
            </a:r>
          </a:p>
        </p:txBody>
      </p:sp>
      <p:sp>
        <p:nvSpPr>
          <p:cNvPr id="3" name="Subtitle 2"/>
          <p:cNvSpPr>
            <a:spLocks noGrp="1"/>
          </p:cNvSpPr>
          <p:nvPr>
            <p:ph type="subTitle" idx="1"/>
          </p:nvPr>
        </p:nvSpPr>
        <p:spPr/>
        <p:txBody>
          <a:bodyPr/>
          <a:lstStyle/>
          <a:p>
            <a:r>
              <a:t>电力系统可靠性评估与风险管理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#.电力系统可靠性概述</a:t>
            </a:r>
          </a:p>
        </p:txBody>
      </p:sp>
      <p:sp>
        <p:nvSpPr>
          <p:cNvPr id="3" name="Text Placeholder 2"/>
          <p:cNvSpPr>
            <a:spLocks noGrp="1"/>
          </p:cNvSpPr>
          <p:nvPr>
            <p:ph type="body" idx="1"/>
          </p:nvPr>
        </p:nvSpPr>
        <p:spPr/>
        <p:txBody>
          <a:bodyPr/>
          <a:lstStyle/>
          <a:p>
            <a:r>
              <a:t>电力系统可靠性的概念：</a:t>
            </a:r>
          </a:p>
        </p:txBody>
      </p:sp>
      <p:sp>
        <p:nvSpPr>
          <p:cNvPr id="4" name="Content Placeholder 3"/>
          <p:cNvSpPr>
            <a:spLocks noGrp="1"/>
          </p:cNvSpPr>
          <p:nvPr>
            <p:ph sz="half" idx="2"/>
          </p:nvPr>
        </p:nvSpPr>
        <p:spPr/>
        <p:txBody>
          <a:bodyPr/>
          <a:lstStyle/>
          <a:p>
            <a:r>
              <a:t>1. 电力系统可靠性是指电力系统在给定条件下满足用户供电需求的能力。</a:t>
            </a:r>
          </a:p>
          <a:p>
            <a:r>
              <a:t>2. 电力系统可靠性包括发电可靠性、输电可靠性、配电可靠性、用电可靠性等方面。</a:t>
            </a:r>
          </a:p>
          <a:p>
            <a:r>
              <a:t>3. 电力系统可靠性是电力系统安全、稳定运行的基础，是电力系统正常运行和经济运行的前提。</a:t>
            </a:r>
          </a:p>
        </p:txBody>
      </p:sp>
      <p:sp>
        <p:nvSpPr>
          <p:cNvPr id="5" name="Text Placeholder 4"/>
          <p:cNvSpPr>
            <a:spLocks noGrp="1"/>
          </p:cNvSpPr>
          <p:nvPr>
            <p:ph type="body" idx="3"/>
          </p:nvPr>
        </p:nvSpPr>
        <p:spPr/>
        <p:txBody>
          <a:bodyPr/>
          <a:lstStyle/>
          <a:p>
            <a:r>
              <a:t>电力系统可靠性的影响因素：</a:t>
            </a:r>
          </a:p>
        </p:txBody>
      </p:sp>
      <p:sp>
        <p:nvSpPr>
          <p:cNvPr id="6" name="Content Placeholder 5"/>
          <p:cNvSpPr>
            <a:spLocks noGrp="1"/>
          </p:cNvSpPr>
          <p:nvPr>
            <p:ph sz="half" idx="4"/>
          </p:nvPr>
        </p:nvSpPr>
        <p:spPr/>
        <p:txBody>
          <a:bodyPr/>
          <a:lstStyle/>
          <a:p>
            <a:r>
              <a:t>1. 电力系统一次设备的可靠性、二次设备的可靠性、运行维护管理水平、自然灾害、人为因素等。</a:t>
            </a:r>
          </a:p>
          <a:p>
            <a:r>
              <a:t>2. 电力系统可靠性受电力系统规模、结构、运行方式等因素的影响。</a:t>
            </a:r>
          </a:p>
          <a:p>
            <a:r>
              <a:t>3. 电力系统可靠性随着电力系统规模的扩大、结构的复杂化、运行方式的灵活化而下降。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#.电力系统可靠性概述</a:t>
            </a:r>
          </a:p>
        </p:txBody>
      </p:sp>
      <p:sp>
        <p:nvSpPr>
          <p:cNvPr id="3" name="Text Placeholder 2"/>
          <p:cNvSpPr>
            <a:spLocks noGrp="1"/>
          </p:cNvSpPr>
          <p:nvPr>
            <p:ph type="body" idx="1"/>
          </p:nvPr>
        </p:nvSpPr>
        <p:spPr/>
        <p:txBody>
          <a:bodyPr/>
          <a:lstStyle/>
          <a:p>
            <a:r>
              <a:t>电力系统可靠性指标：</a:t>
            </a:r>
          </a:p>
        </p:txBody>
      </p:sp>
      <p:sp>
        <p:nvSpPr>
          <p:cNvPr id="4" name="Content Placeholder 3"/>
          <p:cNvSpPr>
            <a:spLocks noGrp="1"/>
          </p:cNvSpPr>
          <p:nvPr>
            <p:ph sz="half" idx="2"/>
          </p:nvPr>
        </p:nvSpPr>
        <p:spPr/>
        <p:txBody>
          <a:bodyPr/>
          <a:lstStyle/>
          <a:p>
            <a:r>
              <a:t>1. 电力系统可靠性指标包括平均停电时间（SAIFI）、平均停电频率（SAIFI）、平均停电持续时间（SAIDI）等。</a:t>
            </a:r>
          </a:p>
          <a:p>
            <a:r>
              <a:t>2. 电力系统可靠性指标反映了电力系统供电可靠性的水平。</a:t>
            </a:r>
          </a:p>
          <a:p>
            <a:r>
              <a:t>3. 电力系统可靠性指标是电力系统安全、稳定运行的重要评价指标。</a:t>
            </a:r>
          </a:p>
        </p:txBody>
      </p:sp>
      <p:sp>
        <p:nvSpPr>
          <p:cNvPr id="5" name="Text Placeholder 4"/>
          <p:cNvSpPr>
            <a:spLocks noGrp="1"/>
          </p:cNvSpPr>
          <p:nvPr>
            <p:ph type="body" idx="3"/>
          </p:nvPr>
        </p:nvSpPr>
        <p:spPr/>
        <p:txBody>
          <a:bodyPr/>
          <a:lstStyle/>
          <a:p>
            <a:r>
              <a:t>电力系统可靠性评估方法：</a:t>
            </a:r>
          </a:p>
        </p:txBody>
      </p:sp>
      <p:sp>
        <p:nvSpPr>
          <p:cNvPr id="6" name="Content Placeholder 5"/>
          <p:cNvSpPr>
            <a:spLocks noGrp="1"/>
          </p:cNvSpPr>
          <p:nvPr>
            <p:ph sz="half" idx="4"/>
          </p:nvPr>
        </p:nvSpPr>
        <p:spPr/>
        <p:txBody>
          <a:bodyPr/>
          <a:lstStyle/>
          <a:p>
            <a:r>
              <a:t>1. 电力系统可靠性评估方法包括确定性评估方法和概率评估方法。</a:t>
            </a:r>
          </a:p>
          <a:p>
            <a:r>
              <a:t>2. 确定性评估方法包括静态评估方法和动态评估方法。</a:t>
            </a:r>
          </a:p>
          <a:p>
            <a:r>
              <a:t>3. 概率评估方法包括蒙特卡罗模拟法、重要性抽样法、状态空间法等。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#.电力系统可靠性概述</a:t>
            </a:r>
          </a:p>
        </p:txBody>
      </p:sp>
      <p:sp>
        <p:nvSpPr>
          <p:cNvPr id="3" name="Text Placeholder 2"/>
          <p:cNvSpPr>
            <a:spLocks noGrp="1"/>
          </p:cNvSpPr>
          <p:nvPr>
            <p:ph type="body" idx="1"/>
          </p:nvPr>
        </p:nvSpPr>
        <p:spPr/>
        <p:txBody>
          <a:bodyPr/>
          <a:lstStyle/>
          <a:p>
            <a:r>
              <a:t>电力系统可靠性管理：</a:t>
            </a:r>
          </a:p>
        </p:txBody>
      </p:sp>
      <p:sp>
        <p:nvSpPr>
          <p:cNvPr id="4" name="Content Placeholder 3"/>
          <p:cNvSpPr>
            <a:spLocks noGrp="1"/>
          </p:cNvSpPr>
          <p:nvPr>
            <p:ph sz="half" idx="2"/>
          </p:nvPr>
        </p:nvSpPr>
        <p:spPr/>
        <p:txBody>
          <a:bodyPr/>
          <a:lstStyle/>
          <a:p>
            <a:r>
              <a:t>1. 电力系统可靠性管理是指电力系统运行部门对电力系统可靠性进行规划、组织、控制和监督的活动。</a:t>
            </a:r>
          </a:p>
          <a:p>
            <a:r>
              <a:t>2. 电力系统可靠性管理的目标是提高电力系统可靠性水平，满足用户供电需求。</a:t>
            </a:r>
          </a:p>
          <a:p>
            <a:r>
              <a:t>3. 电力系统可靠性管理的主要任务包括电力系统可靠性规划、电力系统可靠性运行、电力系统可靠性维护等。</a:t>
            </a:r>
          </a:p>
        </p:txBody>
      </p:sp>
      <p:sp>
        <p:nvSpPr>
          <p:cNvPr id="5" name="Text Placeholder 4"/>
          <p:cNvSpPr>
            <a:spLocks noGrp="1"/>
          </p:cNvSpPr>
          <p:nvPr>
            <p:ph type="body" idx="3"/>
          </p:nvPr>
        </p:nvSpPr>
        <p:spPr/>
        <p:txBody>
          <a:bodyPr/>
          <a:lstStyle/>
          <a:p>
            <a:r>
              <a:t>电力系统可靠性前沿研究：</a:t>
            </a:r>
          </a:p>
        </p:txBody>
      </p:sp>
      <p:sp>
        <p:nvSpPr>
          <p:cNvPr id="6" name="Content Placeholder 5"/>
          <p:cNvSpPr>
            <a:spLocks noGrp="1"/>
          </p:cNvSpPr>
          <p:nvPr>
            <p:ph sz="half" idx="4"/>
          </p:nvPr>
        </p:nvSpPr>
        <p:spPr/>
        <p:txBody>
          <a:bodyPr/>
          <a:lstStyle/>
          <a:p>
            <a:r>
              <a:t>1. 电力系统可靠性前沿研究包括电力系统可靠性评估方法、电力系统可靠性管理方法、电力系统可靠性技术等方面。</a:t>
            </a:r>
          </a:p>
          <a:p>
            <a:r>
              <a:t>2. 电力系统可靠性前沿研究旨在提高电力系统可靠性水平，满足用户供电需求。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电力系统风险评估方法</a:t>
            </a:r>
          </a:p>
        </p:txBody>
      </p:sp>
      <p:sp>
        <p:nvSpPr>
          <p:cNvPr id="3" name="Subtitle 2"/>
          <p:cNvSpPr>
            <a:spLocks noGrp="1"/>
          </p:cNvSpPr>
          <p:nvPr>
            <p:ph type="subTitle" idx="1"/>
          </p:nvPr>
        </p:nvSpPr>
        <p:spPr/>
        <p:txBody>
          <a:bodyPr/>
          <a:lstStyle/>
          <a:p>
            <a:r>
              <a:t>电力系统可靠性评估与风险管理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电力系统风险评估方法</a:t>
            </a:r>
          </a:p>
        </p:txBody>
      </p:sp>
      <p:sp>
        <p:nvSpPr>
          <p:cNvPr id="3" name="Text Placeholder 2"/>
          <p:cNvSpPr>
            <a:spLocks noGrp="1"/>
          </p:cNvSpPr>
          <p:nvPr>
            <p:ph type="body" idx="1"/>
          </p:nvPr>
        </p:nvSpPr>
        <p:spPr/>
        <p:txBody>
          <a:bodyPr/>
          <a:lstStyle/>
          <a:p>
            <a:r>
              <a:t>电力系统风险评估概述</a:t>
            </a:r>
          </a:p>
        </p:txBody>
      </p:sp>
      <p:sp>
        <p:nvSpPr>
          <p:cNvPr id="4" name="Content Placeholder 3"/>
          <p:cNvSpPr>
            <a:spLocks noGrp="1"/>
          </p:cNvSpPr>
          <p:nvPr>
            <p:ph sz="half" idx="2"/>
          </p:nvPr>
        </p:nvSpPr>
        <p:spPr/>
        <p:txBody>
          <a:bodyPr/>
          <a:lstStyle/>
          <a:p>
            <a:r>
              <a:t>1. 电力系统风险评估是评估电力系统遭受各种威胁或事件影响而导致的损失或中断的可能性和严重程度的过程。</a:t>
            </a:r>
          </a:p>
          <a:p>
            <a:r>
              <a:t>2. 电力系统风险评估的主要目的是识别和量化电力系统面临的各种风险，以便采取措施预防或减轻这些风险。</a:t>
            </a:r>
          </a:p>
          <a:p>
            <a:r>
              <a:t>3. 电力系统风险评估可以分为定性评估和定量评估两种类型。定性评估是通过对电力系统面临的各种风险进行识别、分析和排序来进行的，而定量评估则是通过对电力系统遭受各种风险影响而导致的损失或中断的可能性和严重程度进行计算来进行的。</a:t>
            </a:r>
          </a:p>
        </p:txBody>
      </p:sp>
      <p:sp>
        <p:nvSpPr>
          <p:cNvPr id="5" name="Text Placeholder 4"/>
          <p:cNvSpPr>
            <a:spLocks noGrp="1"/>
          </p:cNvSpPr>
          <p:nvPr>
            <p:ph type="body" idx="3"/>
          </p:nvPr>
        </p:nvSpPr>
        <p:spPr/>
        <p:txBody>
          <a:bodyPr/>
          <a:lstStyle/>
          <a:p>
            <a:r>
              <a:t>电力系统风险评估方法</a:t>
            </a:r>
          </a:p>
        </p:txBody>
      </p:sp>
      <p:sp>
        <p:nvSpPr>
          <p:cNvPr id="6" name="Content Placeholder 5"/>
          <p:cNvSpPr>
            <a:spLocks noGrp="1"/>
          </p:cNvSpPr>
          <p:nvPr>
            <p:ph sz="half" idx="4"/>
          </p:nvPr>
        </p:nvSpPr>
        <p:spPr/>
        <p:txBody>
          <a:bodyPr/>
          <a:lstStyle/>
          <a:p>
            <a:r>
              <a:t>1. 电力系统风险评估的方法有很多，主要包括故障树分析、事件树分析、蒙特卡罗模拟、贝叶斯网络分析和人工神经网络分析等。</a:t>
            </a:r>
          </a:p>
          <a:p>
            <a:r>
              <a:t>2. 故障树分析是一种自上而下的分析方法，通过从顶部事件开始，逐步分解成子事件，直到无法进一步分解为止，从而形成一个故障树。</a:t>
            </a:r>
          </a:p>
          <a:p>
            <a:r>
              <a:t>3. 事件树分析是一种自下而上的分析方法，通过从基本事件开始，逐步组合成子事件，直到达到顶层事件为止，从而形成一个事件树。</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电力系统风险评估方法</a:t>
            </a:r>
          </a:p>
        </p:txBody>
      </p:sp>
      <p:sp>
        <p:nvSpPr>
          <p:cNvPr id="3" name="Content Placeholder 2"/>
          <p:cNvSpPr>
            <a:spLocks noGrp="1"/>
          </p:cNvSpPr>
          <p:nvPr>
            <p:ph sz="half" idx="2"/>
          </p:nvPr>
        </p:nvSpPr>
        <p:spPr/>
        <p:txBody>
          <a:bodyPr/>
          <a:lstStyle/>
          <a:p>
            <a:r>
              <a:t>1. 蒙特卡罗模拟法是一种随机模拟方法，通过多次重复地从概率分布中抽取随机样本，并计算每次样本的输出结果，从而获得一个统计分布。</a:t>
            </a:r>
          </a:p>
          <a:p>
            <a:r>
              <a:t>2. 蒙特卡罗模拟法可以用于评估电力系统遭受各种风险影响而导致的损失或中断的可能性和严重程度。</a:t>
            </a:r>
          </a:p>
          <a:p>
            <a:r>
              <a:t>3. 蒙特卡罗模拟法是一种非常灵活的评估方法，可以用于评估各种类型的电力系统风险。</a:t>
            </a:r>
          </a:p>
        </p:txBody>
      </p:sp>
      <p:sp>
        <p:nvSpPr>
          <p:cNvPr id="4" name="Text Placeholder 3"/>
          <p:cNvSpPr>
            <a:spLocks noGrp="1"/>
          </p:cNvSpPr>
          <p:nvPr>
            <p:ph type="body" idx="3"/>
          </p:nvPr>
        </p:nvSpPr>
        <p:spPr/>
        <p:txBody>
          <a:bodyPr/>
          <a:lstStyle/>
          <a:p>
            <a:r>
              <a:t>贝叶斯网络分析法</a:t>
            </a:r>
          </a:p>
        </p:txBody>
      </p:sp>
      <p:sp>
        <p:nvSpPr>
          <p:cNvPr id="5" name="Content Placeholder 4"/>
          <p:cNvSpPr>
            <a:spLocks noGrp="1"/>
          </p:cNvSpPr>
          <p:nvPr>
            <p:ph sz="half" idx="4"/>
          </p:nvPr>
        </p:nvSpPr>
        <p:spPr/>
        <p:txBody>
          <a:bodyPr/>
          <a:lstStyle/>
          <a:p>
            <a:r>
              <a:t>1. 贝叶斯网络分析法是一种概率推理方法，通过构建一个贝叶斯网络来描述电力系统中各种风险之间的关系，从而评估电力系统遭受各种风险影响而导致的损失或中断的可能性和严重程度。</a:t>
            </a:r>
          </a:p>
          <a:p>
            <a:r>
              <a:t>2. 贝叶斯网络分析法可以用于评估各种类型的电力系统风险，并且可以考虑各种不确定因素的影响。</a:t>
            </a:r>
          </a:p>
          <a:p>
            <a:r>
              <a:t>3. 贝叶斯网络分析法是一种非常强大的评估方法，但是构建贝叶斯网络的过程比较复杂，需要对电力系统有深入的了解。</a:t>
            </a:r>
          </a:p>
        </p:txBody>
      </p:sp>
      <p:sp>
        <p:nvSpPr>
          <p:cNvPr id="6" name="Text Placeholder 5"/>
          <p:cNvSpPr>
            <a:spLocks noGrp="1"/>
          </p:cNvSpPr>
          <p:nvPr>
            <p:ph type="body" idx="1"/>
          </p:nvPr>
        </p:nvSpPr>
        <p:spPr/>
        <p:txBody>
          <a:bodyPr/>
          <a:lstStyle/>
          <a:p>
            <a:r>
              <a:t>蒙特卡罗模拟法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电力系统风险评估方法</a:t>
            </a:r>
          </a:p>
        </p:txBody>
      </p:sp>
      <p:sp>
        <p:nvSpPr>
          <p:cNvPr id="3" name="Text Placeholder 2"/>
          <p:cNvSpPr>
            <a:spLocks noGrp="1"/>
          </p:cNvSpPr>
          <p:nvPr>
            <p:ph type="body" idx="1"/>
          </p:nvPr>
        </p:nvSpPr>
        <p:spPr/>
        <p:txBody>
          <a:bodyPr/>
          <a:lstStyle/>
          <a:p>
            <a:r>
              <a:t>人工神经网络分析法</a:t>
            </a:r>
          </a:p>
        </p:txBody>
      </p:sp>
      <p:sp>
        <p:nvSpPr>
          <p:cNvPr id="4" name="Content Placeholder 3"/>
          <p:cNvSpPr>
            <a:spLocks noGrp="1"/>
          </p:cNvSpPr>
          <p:nvPr>
            <p:ph sz="half" idx="2"/>
          </p:nvPr>
        </p:nvSpPr>
        <p:spPr/>
        <p:txBody>
          <a:bodyPr/>
          <a:lstStyle/>
          <a:p>
            <a:r>
              <a:t>1. 人工神经网络分析法是一种机器学习方法，通过训练一个人工神经网络来学习电力系统中各种风险之间的关系，从而评估电力系统遭受各种风险影响而导致的损失或中断的可能性和严重程度。</a:t>
            </a:r>
          </a:p>
          <a:p>
            <a:r>
              <a:t>2. 人工神经网络分析法可以用于评估各种类型的电力系统风险，并且可以考虑各种不确定因素的影响。</a:t>
            </a:r>
          </a:p>
          <a:p>
            <a:r>
              <a:t>3. 人工神经网络分析法是一种非常强大的评估方法，但是训练一个人工神经网络的过程比较复杂，需要大量的训练数据。</a:t>
            </a:r>
          </a:p>
        </p:txBody>
      </p:sp>
      <p:sp>
        <p:nvSpPr>
          <p:cNvPr id="5" name="Text Placeholder 4"/>
          <p:cNvSpPr>
            <a:spLocks noGrp="1"/>
          </p:cNvSpPr>
          <p:nvPr>
            <p:ph type="body" idx="3"/>
          </p:nvPr>
        </p:nvSpPr>
        <p:spPr/>
        <p:txBody>
          <a:bodyPr/>
          <a:lstStyle/>
          <a:p>
            <a:r>
              <a:t>电力系统风险评估的应用</a:t>
            </a:r>
          </a:p>
        </p:txBody>
      </p:sp>
      <p:sp>
        <p:nvSpPr>
          <p:cNvPr id="6" name="Content Placeholder 5"/>
          <p:cNvSpPr>
            <a:spLocks noGrp="1"/>
          </p:cNvSpPr>
          <p:nvPr>
            <p:ph sz="half" idx="4"/>
          </p:nvPr>
        </p:nvSpPr>
        <p:spPr/>
        <p:txBody>
          <a:bodyPr/>
          <a:lstStyle/>
          <a:p>
            <a:r>
              <a:t>1. 电力系统风险评估可以用于识别和量化电力系统面临的各种风险，以便采取措施预防或减轻这些风险。</a:t>
            </a:r>
          </a:p>
          <a:p>
            <a:r>
              <a:t>2. 电力系统风险评估可以用于评估电力系统规划、设计和运行方案的可靠性和安全性。</a:t>
            </a:r>
          </a:p>
          <a:p>
            <a:r>
              <a:t>3. 电力系统风险评估可以用于评估电力系统投资的经济效益。</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电力系统可靠性指标体系</a:t>
            </a:r>
          </a:p>
        </p:txBody>
      </p:sp>
      <p:sp>
        <p:nvSpPr>
          <p:cNvPr id="3" name="Subtitle 2"/>
          <p:cNvSpPr>
            <a:spLocks noGrp="1"/>
          </p:cNvSpPr>
          <p:nvPr>
            <p:ph type="subTitle" idx="1"/>
          </p:nvPr>
        </p:nvSpPr>
        <p:spPr/>
        <p:txBody>
          <a:bodyPr/>
          <a:lstStyle/>
          <a:p>
            <a:r>
              <a:t>电力系统可靠性评估与风险管理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#.电力系统可靠性指标体系</a:t>
            </a:r>
          </a:p>
        </p:txBody>
      </p:sp>
      <p:sp>
        <p:nvSpPr>
          <p:cNvPr id="3" name="Content Placeholder 2"/>
          <p:cNvSpPr>
            <a:spLocks noGrp="1"/>
          </p:cNvSpPr>
          <p:nvPr>
            <p:ph sz="half" idx="2"/>
          </p:nvPr>
        </p:nvSpPr>
        <p:spPr/>
        <p:txBody>
          <a:bodyPr/>
          <a:lstStyle/>
          <a:p>
            <a:r>
              <a:t>1. 电能质量指标：用来衡量电能质量水平的指标，包括电压合格率、频率合格率、谐波畸变率等。</a:t>
            </a:r>
          </a:p>
          <a:p>
            <a:r>
              <a:t>2. 供电可靠性指标：用来衡量供电可靠水平的指标，包括平均停电时间、平均停电频率、平均停电负荷等。</a:t>
            </a:r>
          </a:p>
          <a:p>
            <a:r>
              <a:t>3. 电网安全稳定指标：用来衡量电网安全稳定水平的指标，包括电网频率稳定性、电压稳定性、潮流稳定性等。</a:t>
            </a:r>
          </a:p>
        </p:txBody>
      </p:sp>
      <p:sp>
        <p:nvSpPr>
          <p:cNvPr id="4" name="Text Placeholder 3"/>
          <p:cNvSpPr>
            <a:spLocks noGrp="1"/>
          </p:cNvSpPr>
          <p:nvPr>
            <p:ph type="body" idx="3"/>
          </p:nvPr>
        </p:nvSpPr>
        <p:spPr/>
        <p:txBody>
          <a:bodyPr/>
          <a:lstStyle/>
          <a:p>
            <a:r>
              <a:t>电力系统规划设计可靠性指标：</a:t>
            </a:r>
          </a:p>
        </p:txBody>
      </p:sp>
      <p:sp>
        <p:nvSpPr>
          <p:cNvPr id="5" name="Content Placeholder 4"/>
          <p:cNvSpPr>
            <a:spLocks noGrp="1"/>
          </p:cNvSpPr>
          <p:nvPr>
            <p:ph sz="half" idx="4"/>
          </p:nvPr>
        </p:nvSpPr>
        <p:spPr/>
        <p:txBody>
          <a:bodyPr/>
          <a:lstStyle/>
          <a:p>
            <a:r>
              <a:t>1. 电力系统容量裕度指标：用来衡量电力系统容量裕度的指标，包括备用容量率、峰负荷裕度率等。</a:t>
            </a:r>
          </a:p>
          <a:p>
            <a:r>
              <a:t>2. 电力系统可靠性水平指标：用来衡量电力系统可靠性水平的指标，包括电力系统平均故障率、电力系统平均修复时间等。</a:t>
            </a:r>
          </a:p>
          <a:p>
            <a:r>
              <a:t>3. 电力系统经济性指标：用来衡量电力系统经济性水平的指标，包括电力系统总成本、电力系统平均电价等。</a:t>
            </a:r>
          </a:p>
        </p:txBody>
      </p:sp>
      <p:sp>
        <p:nvSpPr>
          <p:cNvPr id="6" name="Text Placeholder 5"/>
          <p:cNvSpPr>
            <a:spLocks noGrp="1"/>
          </p:cNvSpPr>
          <p:nvPr>
            <p:ph type="body" idx="1"/>
          </p:nvPr>
        </p:nvSpPr>
        <p:spPr/>
        <p:txBody>
          <a:bodyPr/>
          <a:lstStyle/>
          <a:p>
            <a:r>
              <a:t>电力系统运行状态可靠性指标：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#.电力系统可靠性指标体系</a:t>
            </a:r>
          </a:p>
        </p:txBody>
      </p:sp>
      <p:sp>
        <p:nvSpPr>
          <p:cNvPr id="3" name="Text Placeholder 2"/>
          <p:cNvSpPr>
            <a:spLocks noGrp="1"/>
          </p:cNvSpPr>
          <p:nvPr>
            <p:ph type="body" idx="1"/>
          </p:nvPr>
        </p:nvSpPr>
        <p:spPr/>
        <p:txBody>
          <a:bodyPr/>
          <a:lstStyle/>
          <a:p>
            <a:r>
              <a:t>电力系统运行控制可靠性指标：</a:t>
            </a:r>
          </a:p>
        </p:txBody>
      </p:sp>
      <p:sp>
        <p:nvSpPr>
          <p:cNvPr id="4" name="Content Placeholder 3"/>
          <p:cNvSpPr>
            <a:spLocks noGrp="1"/>
          </p:cNvSpPr>
          <p:nvPr>
            <p:ph sz="half" idx="2"/>
          </p:nvPr>
        </p:nvSpPr>
        <p:spPr/>
        <p:txBody>
          <a:bodyPr/>
          <a:lstStyle/>
          <a:p>
            <a:r>
              <a:t>1. 发电机组可靠性指标：用来衡量发电机组可靠性水平的指标，包括发电机组平均故障率、发电机组平均修复时间等。</a:t>
            </a:r>
          </a:p>
          <a:p>
            <a:r>
              <a:t>2. 输电线路可靠性指标：用来衡量输电线路可靠性水平的指标，包括输电线路平均故障率、输电线路平均修复时间等。</a:t>
            </a:r>
          </a:p>
          <a:p>
            <a:r>
              <a:t>3. 电力系统调度可靠性指标：用来衡量电力系统调度可靠性水平的指标，包括电力系统调度平均故障率、电力系统调度平均修复时间等。</a:t>
            </a:r>
          </a:p>
        </p:txBody>
      </p:sp>
      <p:sp>
        <p:nvSpPr>
          <p:cNvPr id="5" name="Text Placeholder 4"/>
          <p:cNvSpPr>
            <a:spLocks noGrp="1"/>
          </p:cNvSpPr>
          <p:nvPr>
            <p:ph type="body" idx="3"/>
          </p:nvPr>
        </p:nvSpPr>
        <p:spPr/>
        <p:txBody>
          <a:bodyPr/>
          <a:lstStyle/>
          <a:p>
            <a:r>
              <a:t>电力系统维护检修可靠性指标：</a:t>
            </a:r>
          </a:p>
        </p:txBody>
      </p:sp>
      <p:sp>
        <p:nvSpPr>
          <p:cNvPr id="6" name="Content Placeholder 5"/>
          <p:cNvSpPr>
            <a:spLocks noGrp="1"/>
          </p:cNvSpPr>
          <p:nvPr>
            <p:ph sz="half" idx="4"/>
          </p:nvPr>
        </p:nvSpPr>
        <p:spPr/>
        <p:txBody>
          <a:bodyPr/>
          <a:lstStyle/>
          <a:p>
            <a:r>
              <a:t>1. 发电机组检修可靠性指标：用来衡量发电机组检修可靠性水平的指标，包括发电机组检修平均故障率、发电机组检修平均修复时间等。</a:t>
            </a:r>
          </a:p>
          <a:p>
            <a:r>
              <a:t>2. 输电线路检修可靠性指标：用来衡量输电线路检修可靠性水平的指标，包括输电线路检修平均故障率、输电线路检修平均修复时间等。</a:t>
            </a:r>
          </a:p>
          <a:p>
            <a:r>
              <a:t>3. 电力系统检修协调可靠性指标：用来衡量电力系统检修协调可靠性水平的指标，包括电力系统检修协调平均故障率、电力系统检修协调平均修复时间等。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#.电力系统可靠性指标体系</a:t>
            </a:r>
          </a:p>
        </p:txBody>
      </p:sp>
      <p:sp>
        <p:nvSpPr>
          <p:cNvPr id="3" name="Content Placeholder 2"/>
          <p:cNvSpPr>
            <a:spLocks noGrp="1"/>
          </p:cNvSpPr>
          <p:nvPr>
            <p:ph sz="half" idx="2"/>
          </p:nvPr>
        </p:nvSpPr>
        <p:spPr/>
        <p:txBody>
          <a:bodyPr/>
          <a:lstStyle/>
          <a:p>
            <a:r>
              <a:t>1. 电力系统防雷可靠性指标：用来衡量电力系统防雷可靠性水平的指标，包括电力系统防雷平均故障率、电力系统防雷平均修复时间等。</a:t>
            </a:r>
          </a:p>
          <a:p>
            <a:r>
              <a:t>2. 电力系统防冰冻可靠性指标：用来衡量电力系统防冰冻可靠性水平的指标，包括电力系统防冰冻平均故障率、电力系统防冰冻平均修复时间等。</a:t>
            </a:r>
          </a:p>
          <a:p>
            <a:r>
              <a:t>3. 电力系统防洪可靠性指标：用来衡量电力系统防洪可靠性水平的指标，包括电力系统防洪平均故障率、电力系统防洪平均修复时间等。</a:t>
            </a:r>
          </a:p>
        </p:txBody>
      </p:sp>
      <p:sp>
        <p:nvSpPr>
          <p:cNvPr id="4" name="Text Placeholder 3"/>
          <p:cNvSpPr>
            <a:spLocks noGrp="1"/>
          </p:cNvSpPr>
          <p:nvPr>
            <p:ph type="body" idx="3"/>
          </p:nvPr>
        </p:nvSpPr>
        <p:spPr/>
        <p:txBody>
          <a:bodyPr/>
          <a:lstStyle/>
          <a:p>
            <a:r>
              <a:t>电力系统应急恢复可靠性指标：</a:t>
            </a:r>
          </a:p>
        </p:txBody>
      </p:sp>
      <p:sp>
        <p:nvSpPr>
          <p:cNvPr id="5" name="Content Placeholder 4"/>
          <p:cNvSpPr>
            <a:spLocks noGrp="1"/>
          </p:cNvSpPr>
          <p:nvPr>
            <p:ph sz="half" idx="4"/>
          </p:nvPr>
        </p:nvSpPr>
        <p:spPr/>
        <p:txBody>
          <a:bodyPr/>
          <a:lstStyle/>
          <a:p>
            <a:r>
              <a:t>1. 电力系统应急备用电源可靠性指标：用来衡量电力系统应急备用电源可靠性水平的指标，包括电力系统应急备用电源平均故障率、电力系统应急备用电源平均修复时间等。</a:t>
            </a:r>
          </a:p>
          <a:p>
            <a:r>
              <a:t>2. 电力系统应急抢修可靠性指标：用来衡量电力系统应急抢修可靠性水平的指标，包括电力系统应急抢修平均故障率、电力系统应急抢修平均修复时间等。</a:t>
            </a:r>
          </a:p>
        </p:txBody>
      </p:sp>
      <p:sp>
        <p:nvSpPr>
          <p:cNvPr id="6" name="Text Placeholder 5"/>
          <p:cNvSpPr>
            <a:spLocks noGrp="1"/>
          </p:cNvSpPr>
          <p:nvPr>
            <p:ph type="body" idx="1"/>
          </p:nvPr>
        </p:nvSpPr>
        <p:spPr/>
        <p:txBody>
          <a:bodyPr/>
          <a:lstStyle/>
          <a:p>
            <a:r>
              <a:t>电力系统安全防护可靠性指标：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电力系统可靠性评估模型</a:t>
            </a:r>
          </a:p>
        </p:txBody>
      </p:sp>
      <p:sp>
        <p:nvSpPr>
          <p:cNvPr id="3" name="Subtitle 2"/>
          <p:cNvSpPr>
            <a:spLocks noGrp="1"/>
          </p:cNvSpPr>
          <p:nvPr>
            <p:ph type="subTitle" idx="1"/>
          </p:nvPr>
        </p:nvSpPr>
        <p:spPr/>
        <p:txBody>
          <a:bodyPr/>
          <a:lstStyle/>
          <a:p>
            <a:r>
              <a:t>电力系统可靠性评估与风险管理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电力系统可靠性评估模型</a:t>
            </a:r>
          </a:p>
        </p:txBody>
      </p:sp>
      <p:sp>
        <p:nvSpPr>
          <p:cNvPr id="3" name="Text Placeholder 2"/>
          <p:cNvSpPr>
            <a:spLocks noGrp="1"/>
          </p:cNvSpPr>
          <p:nvPr>
            <p:ph type="body" idx="1"/>
          </p:nvPr>
        </p:nvSpPr>
        <p:spPr/>
        <p:txBody>
          <a:bodyPr/>
          <a:lstStyle/>
          <a:p>
            <a:r>
              <a:t>电力系统可靠性评估建模方法</a:t>
            </a:r>
          </a:p>
        </p:txBody>
      </p:sp>
      <p:sp>
        <p:nvSpPr>
          <p:cNvPr id="4" name="Content Placeholder 3"/>
          <p:cNvSpPr>
            <a:spLocks noGrp="1"/>
          </p:cNvSpPr>
          <p:nvPr>
            <p:ph sz="half" idx="2"/>
          </p:nvPr>
        </p:nvSpPr>
        <p:spPr/>
        <p:txBody>
          <a:bodyPr/>
          <a:lstStyle/>
          <a:p>
            <a:r>
              <a:t>1. 确定建模目的和范围：明确电力系统可靠性评估的目标，如确定系统可靠性水平、识别薄弱环节、评估改进措施等，并根据评估目的确定建模范围，包括电力系统结构、发电设备、输电线路、变电站等。</a:t>
            </a:r>
          </a:p>
          <a:p>
            <a:r>
              <a:t>2. 选择建模方法：电力系统可靠性评估建模方法分为确定性方法和概率论方法。确定性方法包括Worst case分析法、N-1分析法、连续性分析法等，概率论方法包括蒙特卡罗模拟法、故障树分析法、马尔可夫建模法等。</a:t>
            </a:r>
          </a:p>
          <a:p>
            <a:r>
              <a:t>3. 模型参数的获取：电力系统可靠性评估模型中涉及大量参数，如发电机的故障率、输电线路的故障率、负荷的波动性等。这些参数可以通过历史数据统计、专家意见、现场测量等方式获取。</a:t>
            </a:r>
          </a:p>
        </p:txBody>
      </p:sp>
      <p:sp>
        <p:nvSpPr>
          <p:cNvPr id="5" name="Text Placeholder 4"/>
          <p:cNvSpPr>
            <a:spLocks noGrp="1"/>
          </p:cNvSpPr>
          <p:nvPr>
            <p:ph type="body" idx="3"/>
          </p:nvPr>
        </p:nvSpPr>
        <p:spPr/>
        <p:txBody>
          <a:bodyPr/>
          <a:lstStyle/>
          <a:p>
            <a:r>
              <a:t>电力系统可靠性评估模型的求解</a:t>
            </a:r>
          </a:p>
        </p:txBody>
      </p:sp>
      <p:sp>
        <p:nvSpPr>
          <p:cNvPr id="6" name="Content Placeholder 5"/>
          <p:cNvSpPr>
            <a:spLocks noGrp="1"/>
          </p:cNvSpPr>
          <p:nvPr>
            <p:ph sz="half" idx="4"/>
          </p:nvPr>
        </p:nvSpPr>
        <p:spPr/>
        <p:txBody>
          <a:bodyPr/>
          <a:lstStyle/>
          <a:p>
            <a:r>
              <a:t>1. 求解方法的选择：电力系统可靠性评估模型的求解方法主要分为解析法和数值法。解析法适用于简单模型，能够获得解析解，但对于复杂模型往往难以求解。数值法适用于复杂模型，但需要进行大量的计算。</a:t>
            </a:r>
          </a:p>
          <a:p>
            <a:r>
              <a:t>2. 计算工具的选用：电力系统可靠性评估模型的求解需要借助计算机软件来实现。目前，有许多商业软件和开源软件可以用于电力系统可靠性评估，如PSS/E、DigSILENT PowerFactory、OpenDSS等。</a:t>
            </a:r>
          </a:p>
          <a:p>
            <a:r>
              <a:t>3. 求解结果的分析：电力系统可靠性评估模型的求解结果包括系统可靠性指标（如平均故障间隔时间、平均故障修复时间等）、薄弱环节、改进措施等。需要对求解结果进行分析，以得出有价值的结论。</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电力系统可靠性评估模型</a:t>
            </a:r>
          </a:p>
        </p:txBody>
      </p:sp>
      <p:sp>
        <p:nvSpPr>
          <p:cNvPr id="3" name="Text Placeholder 2"/>
          <p:cNvSpPr>
            <a:spLocks noGrp="1"/>
          </p:cNvSpPr>
          <p:nvPr>
            <p:ph type="body" idx="1"/>
          </p:nvPr>
        </p:nvSpPr>
        <p:spPr/>
        <p:txBody>
          <a:bodyPr/>
          <a:lstStyle/>
          <a:p>
            <a:r>
              <a:t>电力系统可靠性评估模型的应用</a:t>
            </a:r>
          </a:p>
        </p:txBody>
      </p:sp>
      <p:sp>
        <p:nvSpPr>
          <p:cNvPr id="4" name="Content Placeholder 3"/>
          <p:cNvSpPr>
            <a:spLocks noGrp="1"/>
          </p:cNvSpPr>
          <p:nvPr>
            <p:ph sz="half" idx="2"/>
          </p:nvPr>
        </p:nvSpPr>
        <p:spPr/>
        <p:txBody>
          <a:bodyPr/>
          <a:lstStyle/>
          <a:p>
            <a:r>
              <a:t>1. 系统可靠性水平评估：通过电力系统可靠性评估模型，可以评估电力系统的可靠性水平，包括系统平均故障间隔时间、系统平均故障修复时间、系统可用率等指标。</a:t>
            </a:r>
          </a:p>
          <a:p>
            <a:r>
              <a:t>2. 薄弱环节识别：通过电力系统可靠性评估模型，可以识别电力系统中的薄弱环节，即容易发生故障或故障后影响较大的环节。</a:t>
            </a:r>
          </a:p>
          <a:p>
            <a:r>
              <a:t>3. 改进措施评估：通过电力系统可靠性评估模型，可以评估改进措施对系统可靠性的影响，为系统规划、设计、运行提供决策依据。</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https://d.book118.com/296151204202010101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电力系统可靠性概述</vt:lpstr>
      <vt:lpstr>#.电力系统可靠性概述</vt:lpstr>
      <vt:lpstr>#.电力系统可靠性概述</vt:lpstr>
      <vt:lpstr>#.电力系统可靠性概述</vt:lpstr>
      <vt:lpstr>电力系统风险评估方法</vt:lpstr>
      <vt:lpstr>电力系统风险评估方法</vt:lpstr>
      <vt:lpstr>电力系统风险评估方法</vt:lpstr>
      <vt:lpstr>电力系统风险评估方法</vt:lpstr>
      <vt:lpstr>电力系统可靠性指标体系</vt:lpstr>
      <vt:lpstr>#.电力系统可靠性指标体系</vt:lpstr>
      <vt:lpstr>#.电力系统可靠性指标体系</vt:lpstr>
      <vt:lpstr>#.电力系统可靠性指标体系</vt:lpstr>
      <vt:lpstr>电力系统可靠性评估模型</vt:lpstr>
      <vt:lpstr>电力系统可靠性评估模型</vt:lpstr>
      <vt:lpstr>电力系统可靠性评估模型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2024-09-26T07:04:51.021</cp:lastPrinted>
  <dcterms:created xsi:type="dcterms:W3CDTF">2024-09-25T23:04:51Z</dcterms:created>
  <dcterms:modified xsi:type="dcterms:W3CDTF">2024-09-25T23:04:53Z</dcterms:modified>
</cp:coreProperties>
</file>