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5A236-3A3C-48D9-AD30-997C916D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E57E5-E5D9-4571-B841-119574F1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D012-0E07-4D58-BE6C-7181861E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35EFA-AC8D-446B-8814-469E2DF16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001A3-EC1D-4BDE-A166-B2232416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BDC82-DB5E-4525-B591-8598F315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0F43F-D523-43E1-B50D-9A316481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F64AB-39AE-4EC4-8181-B6E8A4DE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00D38-5068-4C08-A09F-CBF9AD62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24D37-4AAE-45C7-AF03-60B33F5F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1A05D-CFFD-487D-9AEC-6CBF1CB6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69" r:id="rId2"/>
    <p:sldLayoutId id="2147485170" r:id="rId3"/>
    <p:sldLayoutId id="2147485171" r:id="rId4"/>
    <p:sldLayoutId id="2147485172" r:id="rId5"/>
    <p:sldLayoutId id="2147485173" r:id="rId6"/>
    <p:sldLayoutId id="2147485174" r:id="rId7"/>
    <p:sldLayoutId id="2147485175" r:id="rId8"/>
    <p:sldLayoutId id="2147485176" r:id="rId9"/>
    <p:sldLayoutId id="2147485177" r:id="rId10"/>
    <p:sldLayoutId id="21474851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532101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内蒙访古课件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789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790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454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6149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6155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课件介绍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32797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440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441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课件大纲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4105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42659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42665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课件内容详解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9307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5091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5092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总结与思考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756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883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878" name="矩形 3"/>
          <p:cNvSpPr/>
          <p:nvPr>
            <p:custDataLst>
              <p:tags r:id="rId2"/>
            </p:custDataLst>
          </p:nvPr>
        </p:nvSpPr>
        <p:spPr>
          <a:xfrm>
            <a:off x="1910449" y="1522368"/>
            <a:ext cx="8864553" cy="97463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矩形 13"/>
          <p:cNvSpPr/>
          <p:nvPr>
            <p:custDataLst>
              <p:tags r:id="rId3"/>
            </p:custDataLst>
          </p:nvPr>
        </p:nvSpPr>
        <p:spPr>
          <a:xfrm>
            <a:off x="1417054" y="1522368"/>
            <a:ext cx="240404" cy="97463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文本框 4"/>
          <p:cNvSpPr txBox="1"/>
          <p:nvPr>
            <p:custDataLst>
              <p:tags r:id="rId4"/>
            </p:custDataLst>
          </p:nvPr>
        </p:nvSpPr>
        <p:spPr>
          <a:xfrm>
            <a:off x="2164262" y="1606577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内蒙访古：探索内蒙古的历史和文化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39"/>
          <p:cNvSpPr/>
          <p:nvPr>
            <p:custDataLst>
              <p:tags r:id="rId5"/>
            </p:custDataLst>
          </p:nvPr>
        </p:nvSpPr>
        <p:spPr>
          <a:xfrm>
            <a:off x="1910449" y="2679354"/>
            <a:ext cx="8864553" cy="97463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5"/>
          <p:cNvSpPr/>
          <p:nvPr>
            <p:custDataLst>
              <p:tags r:id="rId6"/>
            </p:custDataLst>
          </p:nvPr>
        </p:nvSpPr>
        <p:spPr>
          <a:xfrm>
            <a:off x="1417054" y="2679354"/>
            <a:ext cx="240404" cy="97463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41"/>
          <p:cNvSpPr txBox="1"/>
          <p:nvPr>
            <p:custDataLst>
              <p:tags r:id="rId7"/>
            </p:custDataLst>
          </p:nvPr>
        </p:nvSpPr>
        <p:spPr>
          <a:xfrm>
            <a:off x="2164262" y="276356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目的：让学生了解内蒙古的历史和文化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矩形 12"/>
          <p:cNvSpPr/>
          <p:nvPr>
            <p:custDataLst>
              <p:tags r:id="rId8"/>
            </p:custDataLst>
          </p:nvPr>
        </p:nvSpPr>
        <p:spPr>
          <a:xfrm>
            <a:off x="1910449" y="3836341"/>
            <a:ext cx="8864553" cy="97463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17"/>
          <p:cNvSpPr/>
          <p:nvPr>
            <p:custDataLst>
              <p:tags r:id="rId9"/>
            </p:custDataLst>
          </p:nvPr>
        </p:nvSpPr>
        <p:spPr>
          <a:xfrm>
            <a:off x="1417054" y="3836341"/>
            <a:ext cx="240404" cy="97463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19"/>
          <p:cNvSpPr txBox="1"/>
          <p:nvPr>
            <p:custDataLst>
              <p:tags r:id="rId10"/>
            </p:custDataLst>
          </p:nvPr>
        </p:nvSpPr>
        <p:spPr>
          <a:xfrm>
            <a:off x="2164262" y="3920550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内容：包括内蒙古的历史、文化、地理、民俗等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49"/>
          <p:cNvSpPr/>
          <p:nvPr>
            <p:custDataLst>
              <p:tags r:id="rId11"/>
            </p:custDataLst>
          </p:nvPr>
        </p:nvSpPr>
        <p:spPr>
          <a:xfrm>
            <a:off x="1910449" y="4992734"/>
            <a:ext cx="8864553" cy="97463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26"/>
          <p:cNvSpPr/>
          <p:nvPr>
            <p:custDataLst>
              <p:tags r:id="rId12"/>
            </p:custDataLst>
          </p:nvPr>
        </p:nvSpPr>
        <p:spPr>
          <a:xfrm>
            <a:off x="1417054" y="4992734"/>
            <a:ext cx="240404" cy="97463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27"/>
          <p:cNvSpPr txBox="1"/>
          <p:nvPr>
            <p:custDataLst>
              <p:tags r:id="rId13"/>
            </p:custDataLst>
          </p:nvPr>
        </p:nvSpPr>
        <p:spPr>
          <a:xfrm>
            <a:off x="2164262" y="507694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教学方法：采用多媒体教学，结合图片、视频、音频等素材，增强学生的学习兴趣和理解能力。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提高学生的历史素养和审美能力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介绍内蒙的历史文化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激发学生对内蒙的兴趣和热爱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培养学生的探究精神和实践能力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内蒙访古的历史和文化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内蒙访古的背景和意义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内蒙访古的主要景点和特色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内蒙访古的旅游攻略和注意事项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课件大纲</a:t>
            </a:r>
            <a:endParaRPr lang="zh-CN" altLang="en-US"/>
          </a:p>
        </p:txBody>
      </p:sp>
      <p:sp>
        <p:nvSpPr>
          <p:cNvPr id="104905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5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内蒙古历史概述</a:t>
            </a:r>
            <a:endParaRPr lang="zh-CN" altLang="en-US"/>
          </a:p>
        </p:txBody>
      </p:sp>
      <p:sp>
        <p:nvSpPr>
          <p:cNvPr id="10490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内蒙古的历史背景：地理位置、气候条件、民族分布等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内蒙古的历史文化：语言、文字、宗教、艺术等方面的特点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内蒙古的历史人物：对内蒙古历史发展产生重要影响的人物和他们的事迹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内蒙古的历史发展：从原始社会到现代文明的演变过程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内蒙古地理环境</a:t>
            </a:r>
            <a:endParaRPr lang="zh-CN" altLang="en-US"/>
          </a:p>
        </p:txBody>
      </p:sp>
      <p:sp>
        <p:nvSpPr>
          <p:cNvPr id="1049166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气候特点：温带大陆性气候，四季分明，昼夜温差大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地理位置：位于中国北部，东接黑龙江、吉林，南邻河北、山西，西连宁夏、甘肃，北与蒙古国、俄罗斯接壤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地形地貌：以高原、山地、丘陵为主，地势由西北向东南倾斜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自然资源：煤炭、石油、天然气等矿产资源丰富，草原、森林、湿地等生态资源多样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内蒙古民族文化</a:t>
            </a:r>
            <a:endParaRPr lang="zh-CN" altLang="en-US"/>
          </a:p>
        </p:txBody>
      </p:sp>
      <p:sp>
        <p:nvSpPr>
          <p:cNvPr id="1049226" name="矩形 5"/>
          <p:cNvSpPr/>
          <p:nvPr>
            <p:custDataLst>
              <p:tags r:id="rId2"/>
            </p:custDataLst>
          </p:nvPr>
        </p:nvSpPr>
        <p:spPr>
          <a:xfrm>
            <a:off x="1260451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10"/>
          <p:cNvSpPr/>
          <p:nvPr>
            <p:custDataLst>
              <p:tags r:id="rId3"/>
            </p:custDataLst>
          </p:nvPr>
        </p:nvSpPr>
        <p:spPr>
          <a:xfrm>
            <a:off x="1584662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4"/>
            </p:custDataLst>
          </p:nvPr>
        </p:nvSpPr>
        <p:spPr>
          <a:xfrm>
            <a:off x="1402143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蒙古族：内蒙古的主要民族，历史悠久，文化独特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2" name="矩形 6"/>
          <p:cNvSpPr/>
          <p:nvPr>
            <p:custDataLst>
              <p:tags r:id="rId5"/>
            </p:custDataLst>
          </p:nvPr>
        </p:nvSpPr>
        <p:spPr>
          <a:xfrm>
            <a:off x="4596223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11"/>
          <p:cNvSpPr/>
          <p:nvPr>
            <p:custDataLst>
              <p:tags r:id="rId6"/>
            </p:custDataLst>
          </p:nvPr>
        </p:nvSpPr>
        <p:spPr>
          <a:xfrm>
            <a:off x="4938446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7"/>
            </p:custDataLst>
          </p:nvPr>
        </p:nvSpPr>
        <p:spPr>
          <a:xfrm>
            <a:off x="4737916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蒙古族传统习俗：那达慕、祭敖包、蒙古包等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8" name="矩形 7"/>
          <p:cNvSpPr/>
          <p:nvPr>
            <p:custDataLst>
              <p:tags r:id="rId8"/>
            </p:custDataLst>
          </p:nvPr>
        </p:nvSpPr>
        <p:spPr>
          <a:xfrm>
            <a:off x="7931395" y="1527171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2"/>
          <p:cNvSpPr/>
          <p:nvPr>
            <p:custDataLst>
              <p:tags r:id="rId9"/>
            </p:custDataLst>
          </p:nvPr>
        </p:nvSpPr>
        <p:spPr>
          <a:xfrm>
            <a:off x="8291630" y="1522368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10"/>
            </p:custDataLst>
          </p:nvPr>
        </p:nvSpPr>
        <p:spPr>
          <a:xfrm>
            <a:off x="8073088" y="2230829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内蒙古音乐舞蹈：长调、呼麦、马头琴等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33"/>
          <p:cNvSpPr/>
          <p:nvPr>
            <p:custDataLst>
              <p:tags r:id="rId11"/>
            </p:custDataLst>
          </p:nvPr>
        </p:nvSpPr>
        <p:spPr>
          <a:xfrm>
            <a:off x="1259851" y="3908322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7"/>
          <p:cNvSpPr/>
          <p:nvPr>
            <p:custDataLst>
              <p:tags r:id="rId12"/>
            </p:custDataLst>
          </p:nvPr>
        </p:nvSpPr>
        <p:spPr>
          <a:xfrm>
            <a:off x="1584062" y="3903519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3"/>
            </p:custDataLst>
          </p:nvPr>
        </p:nvSpPr>
        <p:spPr>
          <a:xfrm>
            <a:off x="1401543" y="4611980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内蒙古传统手工艺：皮雕、剪纸、刺绣等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4"/>
          <p:cNvSpPr/>
          <p:nvPr>
            <p:custDataLst>
              <p:tags r:id="rId14"/>
            </p:custDataLst>
          </p:nvPr>
        </p:nvSpPr>
        <p:spPr>
          <a:xfrm>
            <a:off x="4595623" y="3908322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8"/>
          <p:cNvSpPr/>
          <p:nvPr>
            <p:custDataLst>
              <p:tags r:id="rId15"/>
            </p:custDataLst>
          </p:nvPr>
        </p:nvSpPr>
        <p:spPr>
          <a:xfrm>
            <a:off x="4937846" y="3903519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6"/>
            </p:custDataLst>
          </p:nvPr>
        </p:nvSpPr>
        <p:spPr>
          <a:xfrm>
            <a:off x="4737315" y="4611980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内蒙古美食：烤全羊、奶茶、奶豆腐等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5"/>
          <p:cNvSpPr/>
          <p:nvPr>
            <p:custDataLst>
              <p:tags r:id="rId17"/>
            </p:custDataLst>
          </p:nvPr>
        </p:nvSpPr>
        <p:spPr>
          <a:xfrm>
            <a:off x="7930795" y="3908322"/>
            <a:ext cx="3001078" cy="205964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9"/>
          <p:cNvSpPr/>
          <p:nvPr>
            <p:custDataLst>
              <p:tags r:id="rId18"/>
            </p:custDataLst>
          </p:nvPr>
        </p:nvSpPr>
        <p:spPr>
          <a:xfrm>
            <a:off x="8291029" y="3903519"/>
            <a:ext cx="486317" cy="2521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9"/>
            </p:custDataLst>
          </p:nvPr>
        </p:nvSpPr>
        <p:spPr>
          <a:xfrm>
            <a:off x="8072487" y="4611980"/>
            <a:ext cx="2692523" cy="120760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内蒙古旅游胜地：呼伦贝尔大草原、鄂尔多斯沙漠、成吉思汗陵等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https://d.book118.com/296153210101010054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5_1"/>
  <p:tag name="KSO_WM_UNIT_INDEX" val="1_5_1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汉仪楷体简</vt:lpstr>
      <vt:lpstr>宋体</vt:lpstr>
      <vt:lpstr>微软雅黑</vt:lpstr>
      <vt:lpstr>Office Theme</vt:lpstr>
      <vt:lpstr>内蒙访古课件</vt:lpstr>
      <vt:lpstr>目录</vt:lpstr>
      <vt:lpstr>添加章节标题</vt:lpstr>
      <vt:lpstr>课件介绍</vt:lpstr>
      <vt:lpstr>PowerPoint Presentation</vt:lpstr>
      <vt:lpstr>课件背景</vt:lpstr>
      <vt:lpstr>课件目的</vt:lpstr>
      <vt:lpstr>课件内容</vt:lpstr>
      <vt:lpstr>课件大纲</vt:lpstr>
      <vt:lpstr>PowerPoint Presentation</vt:lpstr>
      <vt:lpstr>内蒙古历史概述</vt:lpstr>
      <vt:lpstr>内蒙古地理环境</vt:lpstr>
      <vt:lpstr>内蒙古民族文化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2024-09-21T10:47:59.183</cp:lastPrinted>
  <dcterms:created xsi:type="dcterms:W3CDTF">2024-09-21T02:47:59Z</dcterms:created>
  <dcterms:modified xsi:type="dcterms:W3CDTF">2024-09-21T02:48:01Z</dcterms:modified>
</cp:coreProperties>
</file>