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167A2-AA64-4B35-A48B-B2AA28DD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0F77-6965-47E7-8185-6001950B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7CFFE-05BC-4345-892E-FD8869BA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B3F82-0C6B-4B0E-9F1C-257A88A0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83120-2B4D-447E-B264-BF0DF6D9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3CB67-844B-4160-B12A-9949C8A4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9E58F-A20E-4BC7-B9AD-901D2E56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B5EA4-4B2F-4096-B4B0-B4D13FEA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02229-1E77-4A45-B9E7-49D30252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9A909-2E3B-46FA-949C-E65DCC69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AC012-AF9C-4CC5-A0E1-095DF0C3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54042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6T管理：提升企业生产力的有效方法\n## 1.6T管理的概念与重要性\n### 1.16T管理的定义与起源\n### 1.26T管理对企业生产力的影响\n### 1.36T管理在现代企业中的应用\n## 2.6T管理的基本原则与方法\n### 2.16T管理的基本原则\n### 2.26T管理的基本方法\n### 2.36T管理的实施步骤\n## 3.6T管理的实践案例分析\n### 3.1成功的6T管理实践案例\n### 3.26T管理实践中的问题与解决策略\n### 3.3如何持续优化6T管理\n## 4.6T管理与企业文化的结合\n### 4.1企业文化对6T管理的影响\n### 4.2如何将6T管理与企业文化相结合\n### 4.36T管理在企业文化建设中的作用\n## 5.6T管理的未来发展趋势\n### 5.16T管理的发展趋势\n### 5.2如何应对6T管理的未来挑战\n### 5.3企业如何适应6T管理的未来发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900"/>
              <a:t>6T管理：提升企业生产力的有效方法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T管理的概念与重要性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6T管理是一种生产管理方法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由日本丰田公司创立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以提高生产效率和降低成本为目标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通过标准化、准时化、全员参与等方式实现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6T管理的核心理念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：制定统一的工作标准，确保生产过程的可控性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：确保生产过程中的物料、信息、人员等资源准时到位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：鼓励员工参与生产管理，提高员工的积极性和创新能力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6T管理的发展历程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20世纪50年代起源于日本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20世纪80年代传入中国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21世纪初在全球范围内得到广泛应用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通过标准化和准时化降低生产过程中的浪费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全员参与提高员工的积极性和创新能力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标准化和准时化减少生产过程中的库存和等待时间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全员参与降低人力资源成本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标准化确保生产过程的稳定性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全员参与提高员工的质量意识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6T管理对企业生产力的影响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制造业中的应用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降低生产成本和库存成本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服务业中的应用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降低服务成本和等待时间</a:t>
                </a:r>
                <a:endParaRPr/>
              </a:p>
            </p:txBody>
          </p:sp>
          <p:pic>
            <p:nvPicPr>
              <p:cNvPr id="2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物流业中的应用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提高物流效率和准确性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降低物流成本和库存成本</a:t>
                </a:r>
                <a:endParaRPr/>
              </a:p>
            </p:txBody>
          </p:sp>
          <p:pic>
            <p:nvPicPr>
              <p:cNvPr id="2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6T管理在现代企业中的应用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T管理的基本原则与方法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制定统一的工作标准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确保生产过程的可控性</a:t>
                </a:r>
                <a:endParaRPr/>
              </a:p>
            </p:txBody>
          </p:sp>
          <p:sp>
            <p:nvSpPr>
              <p:cNvPr id="22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标准化原则</a:t>
                </a:r>
                <a:endParaRPr/>
              </a:p>
            </p:txBody>
          </p:sp>
        </p:grpSp>
        <p:grpSp>
          <p:nvGrpSpPr>
            <p:cNvPr id="22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准时化原则</a:t>
                </a:r>
                <a:endParaRPr/>
              </a:p>
            </p:txBody>
          </p:sp>
          <p:sp>
            <p:nvSpPr>
              <p:cNvPr id="2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确保生产过程中的物料、信息、人员等资源准时到位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减少生产过程中的浪费</a:t>
                </a:r>
                <a:endParaRPr/>
              </a:p>
            </p:txBody>
          </p:sp>
        </p:grpSp>
        <p:grpSp>
          <p:nvGrpSpPr>
            <p:cNvPr id="22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全员参与原则</a:t>
                </a:r>
                <a:endParaRPr/>
              </a:p>
            </p:txBody>
          </p:sp>
          <p:sp>
            <p:nvSpPr>
              <p:cNvPr id="22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鼓励员工参与生产管理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提高员工的积极性和创新能力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标准化方法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制定工作标准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培训员工掌握标准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监督检查员工执行标准情况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准时化方法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制定生产计划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合理安排生产资源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跟踪和调整生产进度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全员参与方法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建立全员参与的管理制度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开展全员参与的活动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激励员工参与生产管理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5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制定6T管理目标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确定实施范围和内容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制定实施计划和时间表</a:t>
                </a:r>
                <a:endParaRPr/>
              </a:p>
            </p:txBody>
          </p:sp>
          <p:pic>
            <p:nvPicPr>
              <p:cNvPr id="25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培训员工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培训员工掌握6T管理理念和方法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培训员工掌握工作标准</a:t>
                </a:r>
                <a:endParaRPr/>
              </a:p>
            </p:txBody>
          </p:sp>
          <p:pic>
            <p:nvPicPr>
              <p:cNvPr id="26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严格执行工作标准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跟踪和调整生产进度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监督检查员工执行标准情况</a:t>
                </a:r>
                <a:endParaRPr/>
              </a:p>
            </p:txBody>
          </p:sp>
          <p:pic>
            <p:nvPicPr>
              <p:cNvPr id="26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收集并分析实施数据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根据评估结果调整实施计划</a:t>
                </a:r>
                <a:endParaRPr/>
              </a:p>
            </p:txBody>
          </p:sp>
          <p:pic>
            <p:nvPicPr>
              <p:cNvPr id="27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6T管理的实施步骤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T管理的实践案例分析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某制造企业实施6T管理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制定标准化作业指导书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实施全员参与的生产管理活动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建立准时化生产计划体系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成功提高生产效率和质量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某物流企业实施6T管理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制定物流作业标准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实施全员参与的物流服务改进活动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建立准时化物流调度体系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成功降低物流成本和缩短配送时间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成功的6T管理实践案例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https://d.book118.com/296154042133010051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6T管理：提升企业生产力的有效方法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2024-09-17T09:41:29.940</cp:lastPrinted>
  <dcterms:created xsi:type="dcterms:W3CDTF">2024-09-17T01:41:29Z</dcterms:created>
  <dcterms:modified xsi:type="dcterms:W3CDTF">2024-09-17T01:41:31Z</dcterms:modified>
</cp:coreProperties>
</file>