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0783B9-C81B-467F-B50C-8D143F69BB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55CA45-0ABD-40BD-8BB7-2A9942AA81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4A83AB-34ED-4939-87FE-9674110FC7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0DB8CC-9076-4C3E-889C-FE0DCF67AE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2DA96D-5CF2-48A6-9813-5A0610DBCE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6E5672-EA05-441B-906A-F92F424F08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C39EA8-4FD4-474C-AEAC-B0D428578D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6F408E-8F4C-47D0-A1E3-65B2A35100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8504BC-B147-4840-8B8C-A7A2200697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F3AF3A-1F97-4ECA-B3BA-BB8E4883B2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748493-9C89-45A5-810B-CEE2071903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6155243035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2024-01-18</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创造性思维在战略决策中的应用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创造性思维概述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创造性思维在战略分析中的应用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创造性思维在战略制定中的应用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创造性思维在战略实施中的应用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创造性思维在战略评估与调整中的应用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提升战略决策中创造性思维能力的途径</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创造性思维概述</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12644" r="12644"/>
          <a:stretch>
            <a:fillRect/>
          </a:stretch>
        </p:blipFill>
        <p:spPr>
          <a:xfrm>
            <a:off x="4901338" y="2257609"/>
            <a:ext cx="2386669" cy="2355913"/>
          </a:xfrm>
          <a:prstGeom prst="rect">
            <a:avLst/>
          </a:prstGeom>
          <a:ln w="12668"/>
        </p:spPr>
      </p:pic>
      <p:sp>
        <p:nvSpPr>
          <p:cNvPr id="44" name="TextBox 44"/>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5" name="TextBox 45"/>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创造性思维是指在思维过程中，通过独特的、非传统的思考方式，产生新的、有价值的想法和解决方案的能力。</a:t>
            </a:r>
          </a:p>
        </p:txBody>
      </p:sp>
      <p:sp>
        <p:nvSpPr>
          <p:cNvPr id="46" name="TextBox 46"/>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开放性</a:t>
            </a:r>
          </a:p>
        </p:txBody>
      </p:sp>
      <p:sp>
        <p:nvSpPr>
          <p:cNvPr id="47" name="TextBox 47"/>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创造性思维对新的想法和观点持开放态度，鼓励多样性和包容性。</a:t>
            </a:r>
          </a:p>
        </p:txBody>
      </p:sp>
      <p:sp>
        <p:nvSpPr>
          <p:cNvPr id="48" name="TextBox 48"/>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独特性</a:t>
            </a:r>
          </a:p>
        </p:txBody>
      </p:sp>
      <p:sp>
        <p:nvSpPr>
          <p:cNvPr id="49" name="TextBox 49"/>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创造性思维能够产生与众不同的想法，打破常规的思维模式。</a:t>
            </a:r>
          </a:p>
        </p:txBody>
      </p:sp>
      <p:sp>
        <p:nvSpPr>
          <p:cNvPr id="50" name="TextBox 50"/>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灵活性</a:t>
            </a:r>
          </a:p>
        </p:txBody>
      </p:sp>
      <p:sp>
        <p:nvSpPr>
          <p:cNvPr id="51" name="TextBox 51"/>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创造性思维能够灵活地适应不同的情境和问题，提出多种解决方案。</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创造性思维的重要性</a:t>
              </a:r>
            </a:p>
          </p:txBody>
        </p:sp>
      </p:grpSp>
      <p:sp>
        <p:nvSpPr>
          <p:cNvPr id="25" name="TextBox 25"/>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创新推动</a:t>
            </a:r>
          </a:p>
        </p:txBody>
      </p:sp>
      <p:sp>
        <p:nvSpPr>
          <p:cNvPr id="26" name="TextBox 26"/>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创造性思维能够推动创新，为企业和组织带来新的机会和发展空间。</a:t>
            </a:r>
          </a:p>
        </p:txBody>
      </p:sp>
      <p:sp>
        <p:nvSpPr>
          <p:cNvPr id="27" name="TextBox 27"/>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问题解决</a:t>
            </a:r>
          </a:p>
        </p:txBody>
      </p:sp>
      <p:sp>
        <p:nvSpPr>
          <p:cNvPr id="28" name="TextBox 28"/>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创造性思维能够帮助人们从不同的角度审视问题，提出创新的解决方案。</a:t>
            </a:r>
          </a:p>
        </p:txBody>
      </p:sp>
      <p:sp>
        <p:nvSpPr>
          <p:cNvPr id="29" name="TextBox 29"/>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竞争优势</a:t>
            </a:r>
          </a:p>
        </p:txBody>
      </p:sp>
      <p:sp>
        <p:nvSpPr>
          <p:cNvPr id="30" name="TextBox 30"/>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具备创造性思维的企业和组织能够在竞争激烈的市场中脱颖而出，形成独特的竞争优势。</a:t>
            </a:r>
          </a:p>
        </p:txBody>
      </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风险应对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创造性思维能够帮助企业和组织预测和应对未来可能出现的风险和挑战，制定灵活的战略计划。</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创新战略制定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创造性思维在战略制定过程中能够提出新的、有远见的战略方向和目标。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多元化决策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创造性思维能够激发多种可能的解决方案，为战略决策提供更多选择和参考。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创造性思维与战略决策的关系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创造性思维在战略分析中的应用</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通过创造性思维，企业能够发现并利用环境中尚未被开发的潜在机会，从而获取竞争优势。</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识别潜在机会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551" r="1455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预测未来趋势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000" r="20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创新应对挑战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2734" b="273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创造性思维有助于企业预测未来市场、技术和社会趋势，以便及时调整战略方向。</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面对环境变化带来的挑战，创造性思维能够帮助企业制定创新性的应对策略，降低风险并把握机遇。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环境分析中的创新思维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6278" b="627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7142" b="1714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4175" b="14175"/>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竞争对手分析中的创新思维</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识别竞争对手的弱点</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通过创造性思维，企业可以发现竞争对手的潜在弱点，并制定相应的竞争策略。</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创新差异化策略</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创造性思维有助于企业在与竞争对手的较量中，开发出独特的差异化产品或服务，从而脱颖而出。</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预测竞争对手的反应</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创造性思维能够帮助企业预测竞争对手的可能反应，并提前制定相应的应对策略。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创新产品或服务设计</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创造性思维有助于企业设计出更符合消费者需求的产品或服务，提高市场竞争力。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创新营销策略</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创造性思维能够帮助企业制定更具吸引力和影响力的营销策略，提高品牌知名度和市场份额。</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发现潜在需求</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通过创造性思维，企业能够发现并满足消费者的潜在需求，从而开拓新的市场领域。</a:t>
            </a:r>
          </a:p>
        </p:txBody>
      </p:sp>
      <p:pic>
        <p:nvPicPr>
          <p:cNvPr id="10" name="Picture 10"/>
          <p:cNvPicPr>
            <a:picLocks noChangeAspect="1"/>
          </p:cNvPicPr>
          <p:nvPr/>
        </p:nvPicPr>
        <p:blipFill>
          <a:blip r:embed="rId2"/>
          <a:srcRect t="24" b="24"/>
          <a:stretch>
            <a:fillRect/>
          </a:stretch>
        </p:blipFill>
        <p:spPr>
          <a:xfrm>
            <a:off x="869006" y="1293635"/>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市场需求分析中的创新思维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创造性思维在战略制定中的应用</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突破传统思维模式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通过挑战行业惯例、重新审视市场需求等方式，打破思维定势，提出全新的公司层战略。</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发掘潜在机会</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运用创造性思维，发现市场中的空白点、未被充分利用的资源等潜在机会，为公司层战略制定提供有力支持。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构建独特竞争优势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通过创新思维，打造公司独特的品牌形象、产品线、营销策略等，形成难以模仿的竞争优势。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制定公司层战略的创新思维</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运用创造性思维，对传统业务模式进行改造升级，提出具有颠覆性的新业务模式。</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重塑业务模式</a:t>
            </a:r>
          </a:p>
        </p:txBody>
      </p:sp>
      <p:pic>
        <p:nvPicPr>
          <p:cNvPr id="5" name="Picture 5"/>
          <p:cNvPicPr>
            <a:picLocks noChangeAspect="1"/>
          </p:cNvPicPr>
          <p:nvPr/>
        </p:nvPicPr>
        <p:blipFill>
          <a:blip r:embed="rId2"/>
          <a:srcRect l="18000" r="1800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通过创新思维，发现新的市场机会、拓展新的客户群体等，为业务层战略制定提供新的增长点。</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发掘新的增长点</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运用创造性思维，整合公司内部资源，实现不同业务之间的协同效应，提升公司整体竞争力。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构建协同效应</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制定业务层战略的创新思维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https://d.book118.com/296155243035010043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2024-09-11T01:54:22.495</cp:lastPrinted>
  <dcterms:created xsi:type="dcterms:W3CDTF">2024-09-10T17:54:22Z</dcterms:created>
  <dcterms:modified xsi:type="dcterms:W3CDTF">2024-09-10T17:54:24Z</dcterms:modified>
</cp:coreProperties>
</file>