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FCFEA6-F4B0-4172-A744-8FFA597342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925125-CA0D-446E-BFE3-8C1DA39A24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0FA995-E1B9-4A83-94DE-E40FEEA961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CA9AA1-88B3-4C82-B360-D6BB7AD54E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434643-4AEB-4826-A72D-7D6367A952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7BB744-F6AE-42B3-9566-3B0B7E130F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4D2115-A28A-499A-B3B5-463113161D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072C5A-9E4D-4AE7-AA5A-0CDE664BFF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803039-EAF6-452B-AFC1-91D1A0F6F3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3F2C5B-7A50-4907-B258-624C6DD3B9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98616D-603E-4510-BE4A-54392EDE4E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20200500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康复治疗学制作大纲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康复治疗学概述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康复治疗的主要方法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康复治疗的应用领域</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康复治疗的未来发展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康复治疗学概述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康复治疗学的定义</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康复治疗学是一门研究康复过程、康复技术、康复结果的学科，旨在帮助患者恢复身体、心理和社会功能。</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它涵盖了多种治疗方法，包括物理疗法、职业疗法、言语疗法等，以及各种康复手段，如康复工程、康复护理等。</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康复治疗师是康复治疗学的专业人才，他们通过专业的技能和知识，为患者提供个性化的康复治疗方案。</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75" b="237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5292" r="2529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康复治疗学的发展可以追溯到古代，当时人们已经开始认识到康复的重要性。</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随着医学和科技的发展，康复治疗学逐渐形成了一门独立的学科，并不断完善和发展。</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现在，康复治疗学已经成为医疗保健体系中不可或缺的一部分，为患者提供了全面的康复服务。</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康复治疗学的发展历程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89" r="1658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6752" b="16752"/>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6647" r="16647"/>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7842" r="17842"/>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康复治疗学对于患者的身体恢复、心理调适和社会融入具有重要意义。</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通过专业的康复治疗，患者可以最大限度地恢复身体功能，提高生活质量。</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康复治疗学还能帮助患者调整心态，增强自信心，更好地融入社会。</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对于社会而言，康复治疗学的发展也有助于提高整个社会的健康水平，减少医疗负担。</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康复治疗学的重要性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康复治疗的主要方法</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物理疗法是康复治疗中应用最广泛的方法之一，主要通过物理因子如电、光、热、力等作用于人体，以缓解疼痛、减轻炎症和促进康复。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物理疗法包括电疗法、光疗法、热疗法、超声波疗法、按摩疗法等。这些方法可以有效缓解疼痛、减轻炎症和促进血液循环，对于治疗肌肉骨骼疾病、神经系统疾病等有良好效果。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作业疗法是一种以日常生活活动和职业能力为主要训练目标的康复治疗方法，通过设计各种作业活动来提高患者的功能和自理能力。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作业疗法包括日常生活活动训练、职业技能训练等。这种方法可以帮助患者恢复或提高日常生活和工作中的能力，如穿衣、进食、写字、操作电脑等，对于手部功能和精细动作障碍的患者尤其适用。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语言疗法是一种针对语言障碍患者的康复治疗方法，通过语言训练帮助患者恢复或提高语言和交流能力。</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语言疗法包括听力训练、口语训练、阅读训练和书写训练等。对于听力障碍患者，听力训练可以帮助他们更好地理解和使用语言；对于语言障碍患者，口语训练可以帮助他们纠正发音和语法错误，提高表达能力；对于阅读障碍患者，阅读训练可以帮助他们提高阅读速度和理解能力；对于书写障碍患者，书写训练可以帮助他们提高书写技巧和表达能力。</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https://d.book118.com/296202005001010033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2024-09-01T09:32:38.955</cp:lastPrinted>
  <dcterms:created xsi:type="dcterms:W3CDTF">2024-09-01T01:32:38Z</dcterms:created>
  <dcterms:modified xsi:type="dcterms:W3CDTF">2024-09-01T01:32:40Z</dcterms:modified>
</cp:coreProperties>
</file>