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96809-3EDF-4505-9A6A-8342388D9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B9858-ECE5-4EE6-9597-38B46F86B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133A5-8052-4714-A50E-25313B4A9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527AE-C9D4-4468-B5D5-CF7F038A1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66D4F0-FF4B-485F-BD0B-D473D2BC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C34D61-9C92-4AC8-BF60-0C96CBC3B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7A6CA-8E4B-4686-8046-E7FD77814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34405-B2BA-4DAC-ADB6-BD1528E64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A77D41-C5AC-41DB-98A3-D25D1E2A8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25757-212D-4D96-8726-52E0E364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90DD2-3A95-4B3E-BFD3-844B0DFFC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21003115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风险识别与风险评价的实践案例分析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风险评价方法与标准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实践案例一：某企业市场风险识别与评价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实践案例二：某项目技术风险识别与评价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实践案例三：某行业政策风险识别与评价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风险识别和评价的重要性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随着企业规模的扩大和业务的复杂化，风险识别和评价在企业管理中的地位日益凸显。通过对潜在风险的及时识别和准确评价，企业可以制定相应的风险应对策略，从而确保经营活动的顺利进行。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实践案例分析的意义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通过对具体实践案例的分析，可以深入了解风险识别和评价的实际操作过程，总结经验教训，为企业风险管理提供有益的参考。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风险识别的方法和流程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介绍常用的风险识别方法，如头脑风暴、德尔菲法、SWOT分析等，并阐述风险识别的基本流程，包括确定目标、收集信息、识别风险、记录风险等步骤。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探讨风险评价的标准和指标，如风险发生的概率、风险影响的程度、风险持续的时间等，以及如何利用这些标准和指标对风险进行量化评估。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选取具有代表性的实践案例，详细分析其在风险识别和评价方面的具体操作，包括风险的识别过程、评价标准的制定、评价结果的呈现等。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对实践案例分析进行总结，提炼出可供借鉴的经验和教训，并展望未来风险识别和评价的发展趋势，提出相关建议。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风险评价的标准和指标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风险识别方法与流程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通过专家团队进行自由讨论，激发创新思维，识别潜在风险。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采用匿名方式征求专家意见，经过多轮反馈，使专家意见趋于一致，从而识别风险。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通过对未来可能发生的情景进行预测和分析，识别出可能影响目标实现的风险因素。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风险识别方法介绍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整理识别结果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将识别出的风险因素进行整理和分类，为后续的风险评价和处理提供依据。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进行风险识别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运用选定的方法，对相关信息进行分析和挖掘，识别出潜在的风险因素。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选择识别方法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根据风险识别目标和信息特点，选择合适的识别方法。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确定需要识别的风险类型和范围，明确识别目标。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收集与风险识别目标相关的信息，包括历史数据、文献资料、专家意见等。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风险识别流程梳理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指可能对目标实现产生重大影响的风险因素，如政策变化、市场波动等。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重大风险因素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指容易受到外部条件变化影响的风险因素，如原材料价格波动、汇率变动等。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敏感风险因素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指企业自身难以控制和应对的风险因素，如自然灾害、突发事件等。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难以控制的风险因素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指多个风险因素之间存在相互关联和影响的情况，需要综合考虑和评估。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相互关联的风险因素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关键风险点识别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风险评价方法与标准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通过专家判断、经验分析等方法对风险进行描述和评估，适用于风险数据不足或难以量化的情况。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定性风险评价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运用数学、统计学等方法对风险进行量化分析，如概率风险评估、蒙特卡罗模拟等，适用于风险数据充足且可以量化的情况。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定量风险评价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结合定性和定量方法，对风险进行相对量化评估，如风险矩阵法、风险指数法等，适用于风险数据有限或需要快速评估的情况。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半定量风险评价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参考行业内通用的风险评价标准，如金融行业的巴塞尔协议、保险行业的偿付能力标准等。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遵守国家相关法律法规对风险评价的要求，如安全生产法、环境保护法等。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根据企业自身情况和业务需求，制定符合实际的风险评价标准。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企业内部标准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风险评价标准制定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可能导致严重损失或危害的风险，需要立即采取措施进行防范和应对。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可能导致较小损失或危害的风险，可以进行常规管理和监控。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可能导致一定损失或危害的风险，需要关注并采取相应的管理措施。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实践案例一：某企业市场风险识别与评价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某企业是一家专注于电子产品研发、生产和销售的公司，拥有一定的市场份额和品牌影响力。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近年来，电子产品市场竞争日益激烈，技术更新换代迅速，消费者需求多样化。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为应对市场变化，企业需要加强市场风险识别和评价，以制定有效的风险管理策略。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案例背景介绍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https://d.book118.com/296210031150010033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2024-09-02T08:43:48.765</cp:lastPrinted>
  <dcterms:created xsi:type="dcterms:W3CDTF">2024-09-02T00:43:48Z</dcterms:created>
  <dcterms:modified xsi:type="dcterms:W3CDTF">2024-09-02T00:43:50Z</dcterms:modified>
</cp:coreProperties>
</file>