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EF0FD-2FFD-4B24-A32A-02295E58D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992C3-3580-444E-919E-FF655160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69833-3F5B-4F3C-9AC7-A41A1FFFC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F501D-B180-40AD-9372-4CE694158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4CD06-318A-41AC-8B44-D32E8688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7C8EA-F2D7-4795-A880-03984736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35A0B-76C9-46A5-AFFC-169DE503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C5DD7-BB80-4C99-9E0B-2C8176552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216CE-CC52-4BE0-A717-80A31553C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BFDF8-B5F4-41E7-88AB-B76D0DB0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4EAD1-ACC1-4355-B523-6A5756765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1013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启动房产项目营销策划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项目背景和市场分析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营销策略和方案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项目背景和市场分析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当前房地产市场趋势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分析当前房地产市场的整体趋势，包括供需关系、价格走势等。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评估政府对房地产市场的政策导向和政策限制，分析政策对项目营销的影响。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分析宏观经济状况，如经济增长率、通货膨胀率、利率等，评估经济环境对房地产市场的影响。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明确项目的目标客户群体，包括年龄、性别、职业、家庭结构、收入水平等方面的特征。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客户获取渠道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深入了解目标客户的购房需求，如户型、面积、装修风格、地理位置等方面的偏好。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分析目标客户获取房产信息的渠道，如互联网、社交媒体、房产中介等，以便制定有效的营销策略。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识别项目所在区域内的竞争对手，包括直接竞争对手、间接竞争对手、替代品竞争对手和潜在竞争对手。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分析竞争对手的优势和劣势，以便在项目营销中扬长避短。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了解竞争对手的营销策略和手段，包括价格、促销、渠道等，以便制定针对性的营销策略。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营销策略和方案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https://d.book118.com/296210135015010100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2024-09-23T23:04:18.203</cp:lastPrinted>
  <dcterms:created xsi:type="dcterms:W3CDTF">2024-09-23T15:04:18Z</dcterms:created>
  <dcterms:modified xsi:type="dcterms:W3CDTF">2024-09-23T15:04:20Z</dcterms:modified>
</cp:coreProperties>
</file>