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C004D-8A08-478A-9873-B0919AD8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F5C73-BC4C-4416-ACFD-0197D2599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FB16D-D2BF-484D-9E55-B6E151B9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230D6-2EA1-4223-B737-1A6E2EDF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E154A-653E-4CE3-BD9C-3EFDD8F2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A2463-52F5-424A-9031-4CF27C26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F33C9-F8CD-4B6B-B7CA-F76AB3EF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01D84-AA96-48E9-9F70-A7DBB326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3CAC0-57A9-4919-988E-9CDEF930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47080-BC10-4845-B2C5-84D7E7EC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037D9-D0DA-44E9-9A57-CE0A2B49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11130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营销常见问题分析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目标市场不明确是营销策略中的常见问题，可能导致营销资源浪费和市场覆盖不足。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企业在制定营销策略时，如果没有明确的目标市场，就难以有效地定位产品或服务，难以满足特定客户群体的需求。这可能导致营销活动覆盖面过广或过窄，难以实现预期的营销效果。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目标市场不明确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营销组合不匹配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营销组合不匹配是指企业在产品、价格、渠道和促销等方面的策略不协调，影响整体营销效果。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策略时，需要确保产品、价格、渠道和促销等各方面策略的协调一致。如果这些方面存在不匹配的情况，就会导致营销效果不佳，甚至产生负面影响。例如，产品定位与目标市场不符，价格过高或过低，渠道不畅或促销活动不适合目标客户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品牌定位不准确可能导致消费者对品牌的认知模糊，影响品牌形象和市场竞争力。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品牌定位是营销策略中的重要环节，需要明确品牌的特色和价值，以便在消费者心中形成独特的认知。如果品牌定位不准确，就难以在竞争激烈的市场中脱颖而出，甚至可能被其他品牌所替代。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品牌定位不准确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营销预算不合理可能导致营销资源分配不当，影响整体营销效果。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预算时，需要充分考虑各种营销活动的成本和预期收益。如果预算不合理，就可能导致某些重要的营销活动缺乏足够的资源支持，而一些低效的营销活动却占用过多资源。这不仅会影响营销效果，还可能给企业带来经济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营销预算不合理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缺乏有效的营销渠道，导致产品或服务无法顺利传递给目标受众。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营销渠道是连接企业与消费者的桥梁，如果渠道不畅，会导致信息传递受阻，影响销售效果。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建立多元化的营销渠道，包括线上和线下渠道，提高渠道覆盖率，确保产品或服务能够触达目标受众。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营销渠道不畅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营销活动策划和执行过程中出现的问题，导致活动效果不佳。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营销活动是吸引消费者关注和促进销售的重要手段，如果执行不力，会导致活动效果大打折扣。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制定详细的活动计划，明确活动目标、预算、时间表等，确保活动策划和执行的专业性和严谨性。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营销活动执行不力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营销团队在专业知识和技能方面存在不足，影响营销效果。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营销团队是企业营销战略的执行者，如果团队能力不足，会导致营销策略无法有效落地。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加强团队培训和学习，提高团队的专业素质和技能水平，确保团队能够胜任各项营销任务。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营销团队能力不足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https://d.book118.com/296211130203010050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2024-09-16T04:19:52.142</cp:lastPrinted>
  <dcterms:created xsi:type="dcterms:W3CDTF">2024-09-15T20:19:52Z</dcterms:created>
  <dcterms:modified xsi:type="dcterms:W3CDTF">2024-09-15T20:19:54Z</dcterms:modified>
</cp:coreProperties>
</file>