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3C1603-839A-4559-B729-13FF4297AC0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9A6A6-F75F-4685-98EC-B3E7E271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37672-FB85-4A2C-90B6-481AC1504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8EA24-C14B-4A2D-B9DC-F4587E03F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F25FD-9D64-4A86-A3D2-CBCED81D1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FE9DD-CC9A-44E9-ACD1-D5063E8B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81DA9A-7CB5-4B4E-997B-D3C7CC5F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05471-FEBC-4281-A69B-7FCC2954F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410EE-A9A3-4442-9282-D89581301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EC4B0-A42F-458A-A990-D902AF857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9CABB-2525-467D-B694-A7107FBA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8FBBC-A049-4D3C-8A5D-3CF25BF7F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184092-E6AC-4B8E-88E2-EE6F2FFDC6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459721-2C99-49CE-A889-C0BF77199B4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1414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销售团队数字化转型的相关课程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课程设计与规划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销售团队数字化工具应用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战略变革与团队管理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实践案例分析与分享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数字化转型的重要性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销售团队数字化转型是当前大势所趋，具有重要意义。它可以提升销售效率、优化客户体验、增强竞争力，打破传统销售模式，实现智能化、数据化经营。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数字化转型带来的挑战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需不断学习跟进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技术更新换代快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成为重要问题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数据安全和隐私保护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不容忽视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员工培训及变革管理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数字化转型的战略规划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可以指导全体员工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制定明确的数字化转型战略和目标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以实现数字化转型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定义关键业务流程和需求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选择适合的数字化工具和技术支持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数字化转型的绩效评估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在数字化转型过程中，绩效评估尤为重要。需要设定合理的指标和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进行评估，收集数据、分析数据、优化流程，不断迭代、持续改进，实现业绩增长。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数字化转型的绩效评估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设定合理的指标和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以优化流程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收集数据、分析数据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实现业绩增长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不断迭代、持续改进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课程设计与规划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课程目标和内容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本课程旨在帮助销售团队实现数字化转型，提升销售技巧和应用数字化工具的能力。学员将学习数据分析的重要性，掌握实际案例和实战演练，从而提升实际应用能力。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授课方式和时间安排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灵活组织时间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线上线下结合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碎片化学习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分阶段、循序渐进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提供实用资料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学习交流平台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师资力量和资源支持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数字化转型经验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行业资深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学员评估和跟进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对学员学习成果评估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提高学员参与度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提供指导和支持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数字化转型是当前企业发展的趋势，通过本课程，销售团队将获得更多的数字化工具和技能，提升竞争力，实现业绩突破。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销售团队数字化工具应用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CRM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系统在销售中的应用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CRM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系统是一种客户关系管理工具，通过记录客户信息、沟通历史和销售活动，帮助销售团队更好地管理客户关系。通过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CRM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系统，销售团队可以提高客户管理效率，精准定位潜在客户，并及时跟进销售机会。举个例子，某公司通过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CRM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系统实现了销售过程的自动化，大幅提升了销售团队的效率和业绩。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数据分析工具的选择与应用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包括但不限于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Tableau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Power BI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Google Analytics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推荐常用的数据分析工具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通过收集和分析销售数据，销售团队可以预测市场趋势和制定有效的销售策略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如何利用数据分析工具进行销售预测和业绩监控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以真实案例展示数据分析工具在销售中的实际应用效果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实战演练：数据分析工具应用案例分享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社交媒体营销技巧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通过社交媒体展示公司文化和产品特色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建立品牌形象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制定有吸引力和共鸣的内容，吸引目标受众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与客户互动，提高用户参与度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互动营销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人工智能在销售中的应用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人工智能技术在销售领域发挥着越来越重要的作用，能够通过大数据分析快速识别客户需求和行为模式，提供个性化的服务和推荐。销售团队可以利用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技术优化销售流程，提高销售效率，同时增强客户满意度。未来，随着人工智能技术的不断发展，销售数字化转型将更加智能化，为企业带来更多商机。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https://d.book118.com/296214143012010104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销售团队数字化转型的相关课程</vt:lpstr>
      <vt:lpstr>目录</vt:lpstr>
      <vt:lpstr>第一章 简介</vt:lpstr>
      <vt:lpstr> </vt:lpstr>
      <vt:lpstr>数字化转型带来的挑战</vt:lpstr>
      <vt:lpstr>数字化转型的战略规划</vt:lpstr>
      <vt:lpstr> </vt:lpstr>
      <vt:lpstr>数字化转型的绩效评估</vt:lpstr>
      <vt:lpstr>第2章 课程设计与规划</vt:lpstr>
      <vt:lpstr> </vt:lpstr>
      <vt:lpstr>授课方式和时间安排</vt:lpstr>
      <vt:lpstr>师资力量和资源支持</vt:lpstr>
      <vt:lpstr>学员评估和跟进</vt:lpstr>
      <vt:lpstr>总结</vt:lpstr>
      <vt:lpstr>第3章 销售团队数字化工具应用</vt:lpstr>
      <vt:lpstr>CRM系统在销售中的应用</vt:lpstr>
      <vt:lpstr>数据分析工具的选择与应用</vt:lpstr>
      <vt:lpstr>社交媒体营销技巧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2024-09-29T14:32:32.133</cp:lastPrinted>
  <dcterms:created xsi:type="dcterms:W3CDTF">2024-09-29T06:32:32Z</dcterms:created>
  <dcterms:modified xsi:type="dcterms:W3CDTF">2024-09-29T06:32:34Z</dcterms:modified>
</cp:coreProperties>
</file>