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6C765-EE5D-4DEE-A96A-04794CC8C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425E0-69D9-4976-A52A-ABDE84AF8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E4EED-DBBC-4137-8CA4-447ECED7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87C0C-DE5E-45A7-BC71-1FEE2A7DB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4D5279-476C-47AB-AC0D-C7A03AA24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F57061-698D-4133-B4E7-93BB2E7C8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2DA9C-FA4C-464E-94D6-ECDD8B4F8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7685C-26D9-43C5-824D-46BFC835B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CAD81A-7E48-478B-8D39-B6CFFDEA3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172CA-F715-4647-ACE6-27D8127DB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6CF48-0622-4F78-A212-67F80B5E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15030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物联网与智能化供应链整合系统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物联网技术在供应链中的应用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智能化供应链的核心技术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物联网与智能化供应链的整合方案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整合系统的实施与运营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案例分析：成功实施物联网与智能化供应链整合系统的企业案例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全球化趋势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随着全球化的发展，供应链日益复杂，涉及多个环节和参与者，需要高效、透明的管理。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物联网技术的兴起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物联网技术的快速发展为供应链管理提供了前所未有的机会，实现实时数据收集、分析和优化。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智能化供应链的需求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为提高供应链效率、降低成本并增强灵活性，智能化供应链成为行业发展的重要方向。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物联网与智能化供应链概述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物联网技术为智能化供应链提供了实时数据收集、分析和优化的能力，有助于提高供应链的可视性、可预测性和可优化性。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物联网在智能化供应链中的应用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物联网是一种通过信息传感设备，按约定的协议，对任何物体进行信息交换和通信，以实现智能化识别、定位、跟踪、监控和管理的网络。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利用先进的信息技术和人工智能技术，对供应链各个环节进行智能化管理，实现供应链的高效、透明和灵活。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智能化供应链概念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通过实时数据收集和分析，优化供应链的各个环节，提高整体效率。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减少人工干预和错误，降低库存成本和运输成本等。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增强灵活性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能够快速响应市场变化和客户需求，提高供应链的敏捷性和适应性。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通过优化资源利用和减少浪费，促进供应链的可持续发展。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整合系统的目标与期望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物联网技术在供应链中的应用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物联网（IoT）是指通过信息传感设备，按约定的协议，对任何物体进行信息交换和通信，以实现智能化识别、定位、跟踪、监控和管理的一种网络。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主要包括感知层（传感器、RFID等）、网络层（互联网、移动通信网等）和应用层（云计算、大数据等）。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通过物联网技术实现仓库内货物的实时监控、定位和追踪，提高仓储效率和准确性。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利用物联网技术对运输过程中的货物进行实时监控和追踪，确保货物安全、准时到达。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将物联网技术应用于生产线，实现生产过程的自动化、智能化和可视化，提高生产效率和产品质量。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物联网在供应链管理中的应用场景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自动化与智能化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通过物联网技术实现供应链各环节的自动化和智能化，减少人工干预，降低出错率，提高运作效率。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利用物联网技术对供应链全过程进行实时监控和预警，及时发现问题并采取措施，确保供应链的稳定运行。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基于物联网技术收集的大量数据，运用大数据分析和人工智能技术，对供应链进行深度分析和优化，提高决策的科学性和准确性。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物联网技术提升供应链效率的实践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智能化供应链的核心技术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通过物联网技术收集供应链各环节的数据，并进行清洗、整合和格式化等预处理操作，为后续分析提供基础。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利用分布式存储技术，实现海量数据的高效存储和访问，同时保证数据的安全性和可靠性。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运用统计分析、机器学习等方法，对供应链数据进行深入挖掘，发现潜在规律和价值，为决策提供支持。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大数据分析与挖掘技术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智能决策与优化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基于机器学习和深度学习技术，构建智能决策模型，实现供应链计划的自动制定和调整，提高决策效率和准确性。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智能执行与控制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运用自动化和机器人技术，实现供应链各环节的智能执行和控制，降低人工干预和成本。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智能感知与识别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通过图像识别、语音识别等人工智能技术，实现对供应链中物品、设备等的自动识别和感知。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340" r="233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加强数据安全和隐私保护措施，确保供应链数据的安全性和保密性。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搭建云计算平台，提供计算、存储和网络等基础设施服务，支持供应链应用的快速部署和扩展。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采用分布式存储技术，构建高可用、高可扩展的存储系统，满足供应链数据不断增长的需求。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云计算与分布式存储技术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物联网与智能化供应链的整合方案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https://d.book118.com/296215030134010041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2024-09-08T12:38:51.949</cp:lastPrinted>
  <dcterms:created xsi:type="dcterms:W3CDTF">2024-09-08T04:38:51Z</dcterms:created>
  <dcterms:modified xsi:type="dcterms:W3CDTF">2024-09-08T04:38:54Z</dcterms:modified>
</cp:coreProperties>
</file>