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10B83-9D80-4EBE-AABC-4381F60B0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FA339-91D0-4A1F-88FE-625F3296B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76AC96-8F86-4DD1-81C6-E175C99C5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FDCAE7-2EB7-4D9D-A427-6736B3222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9F11C4-9393-429A-812A-F9E436FDD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1DF852-C385-46CB-A84F-EBEF7E320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BF3580-F67B-4EFD-94C7-5C85EF8A3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73C8BD-8A79-4E1D-9E88-6A7B87974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313512-ED47-4DCC-9112-FAE91DD9A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09BD9-6310-414E-8931-AEF89393B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95AC79-33DB-42A6-9D63-EA4E5F0AA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220140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护士培训工作中的虚拟现实技术应用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虚拟现实技术在护士培训中的应用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虚拟现实技术对护士培训的影响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488" r="3448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本章节将探讨虚拟现实技术在护士培训中的应用，包括其优势、应用场景和未来发展方向。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护士培训是提升护理服务质量的关键环节，而虚拟现实技术为护士培训带来了新的机遇和挑战。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虚拟现实技术简介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虚拟现实技术是一种模拟真实环境的三维计算机技术，通过头戴式显示器、手柄等设备，使用户沉浸在虚拟世界中，并能够与虚拟环境进行交互。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虚拟现实技术具有沉浸感、交互性和构想性等特点，能够提供逼真的模拟场景，为护士培训提供更为真实、安全的学习环境。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虚拟现实技术在护士培训中的应用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通过虚拟现实技术模拟真实静脉注射场景，让护士在安全的环境中练习注射技巧，提高操作准确性。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静脉注射模拟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更换床单训练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测量生命体征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模拟病床环境，让护士学习如何正确、迅速地更换床单，保持患者清洁和舒适。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模拟测量体温、血压、呼吸等生命体征的场景，让护士掌握正确的测量方法和注意事项。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基础护理技能培训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通过虚拟现实技术模拟各种急救场景，如心肺复苏、止血等，提高护士应对紧急状况的能力。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500" r="18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急救技能训练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模拟重症监护室环境，让护士学习如何监测患者生命体征、调整呼吸机参数等高级护理技能。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重症护理技能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模拟手术室环境，让护士了解手术室工作流程，学习如何与医生进行高效配合。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手术室护理配合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高级护理技能培训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通过虚拟现实技术模拟各种紧急抢救场景，如心脏骤停、中毒等，让护士熟悉抢救流程和操作步骤。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紧急抢救流程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模拟突发状况，如火灾、地震等，培养护士快速反应和应对能力，确保患者安全。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紧急状况应对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33" r="16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125" r="18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模拟紧急状况下的团队协作场景，培养护士之间的默契和协作能力，提高应对效率。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团队协作演练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紧急状况处理培训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虚拟现实技术对护士培训的影响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https://d.book118.com/296220140015010100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2024-09-23T23:06:10.620</cp:lastPrinted>
  <dcterms:created xsi:type="dcterms:W3CDTF">2024-09-23T15:06:10Z</dcterms:created>
  <dcterms:modified xsi:type="dcterms:W3CDTF">2024-09-23T15:06:12Z</dcterms:modified>
</cp:coreProperties>
</file>