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99A15-72A8-4D21-9036-C9238E756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67450-A996-4610-8CDB-89448A514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CD8A7-4681-49E0-BDCA-2246B6A44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71649-7CB7-4709-91E0-2B5BD1054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E4CA9E-3AED-40AD-9EE6-4B5EAA4FA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0F41D-17A7-477B-B935-26DDFE4F0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2B18FA-0F52-4626-B42A-397FC09E4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228CF-A063-4F39-AC6C-E2C851D73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9A8E8-194A-42C8-8CEA-7C3EA541B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1D148-5B83-4E2E-B30B-7F04A7DB0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51EDB-CAA5-4E03-8FD5-5D92EF89B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24033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教师礼仪培训对提高学生综合素质的作用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礼仪培训对学生综合素质的影响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礼仪培训的实践与应用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礼仪培训的效果评估与改进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通过礼仪培训，教师可以帮助学生塑造良好的个人形象，包括仪容、仪表、仪态等方面，从而增强学生的自信心和自尊心。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培养文明习惯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礼仪培训可以帮助学生了解并掌握基本的社交礼仪和公共礼仪，培养学生的文明习惯和优雅举止，提高学生的社会适应能力。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礼仪是中华优秀传统文化的重要组成部分。通过礼仪培训，教师可以向学生传授中华传统礼仪文化，引导学生树立正确的价值观和道德观。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礼仪培训的目的和意义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学生综合素质的提高有助于学生在德、智、体、美等多方面得到全面发展，成为具有健全人格和综合能力的优秀人才。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在当今社会，人才竞争日益激烈。提高学生的综合素质可以增强学生的综合竞争力，为学生未来的职业发展打下坚实基础。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学生综合素质的提高有助于培养学生的创新精神和实践能力，使学生具备更强的自主学习和终身学习的能力，更好地适应未来社会的需求。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培养创新精神和实践能力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提高学生综合素质的重要性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36" b="1663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穿着整洁得体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教师应穿着整洁、得体的服装，避免过于花哨或暴露的装扮，以树立良好的形象。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仪态端庄大方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教师应保持挺拔的站姿和坐姿，避免不雅的动作，展现出自信和尊重他人的态度。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表情自然亲切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教师应保持自然、亲切的表情，与学生建立良好的情感联系，营造轻松、和谐的学习氛围。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仪表仪态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教师应使用标准、规范的语言，避免使用方言或粗俗语言，以确保信息传递的准确性。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语言规范准确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表达清晰流畅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375" r="2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倾听与回应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教师应保持清晰、流畅的表达能力，注意语速、音量和语调的适度变化，以吸引学生的注意力。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教师应耐心倾听学生的发言，并给予积极的回应和反馈，鼓励学生表达自己的想法和观点。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待人接物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教师应尊重每个学生的个性和差异，关注学生的需求和感受，避免歧视或偏见。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热情周到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教师应热情、周到地接待学生和家长，提供必要的帮助和支持，树立良好的服务意识。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礼貌谦逊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教师应保持礼貌、谦逊的态度，与学生和家长建立良好的沟通和合作关系，共同促进学生的成长和发展。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礼仪培训对学生综合素质的影响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通过礼仪培训，学生可以学习到尊重他人、诚实守信、宽容谦逊等道德品质，从而形成良好的品德。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塑造良好品德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礼仪培训强调个人在社会中的责任和义务，帮助学生认识到自己的行为对社会的影响，从而增强社会责任感。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礼仪是中华优秀传统文化的重要组成部分，通过礼仪培训，学生可以更好地传承和弘扬中华优秀传统文化。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提高学生的道德素质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培养优雅气质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通过礼仪培训，学生可以学会如何保持优雅的仪态和举止，展现出良好的气质和风度。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提高审美水平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礼仪培训涉及服饰、仪态、言谈举止等方面的美学知识，可以帮助学生提高审美水平，更好地欣赏美、创造美。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增强文化自信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礼仪培训可以让学生更加深入地了解本国文化和传统，从而增强文化自信和民族自豪感。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增强学生的审美意识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https://d.book118.com/296224033043010031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2024-08-29T16:07:57.774</cp:lastPrinted>
  <dcterms:created xsi:type="dcterms:W3CDTF">2024-08-29T08:07:57Z</dcterms:created>
  <dcterms:modified xsi:type="dcterms:W3CDTF">2024-08-29T08:07:59Z</dcterms:modified>
</cp:coreProperties>
</file>