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208CA-639C-43FD-8F68-99A37BA79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441DE-933A-48F8-9E72-BBCAF6858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CDC72-C6EF-4AAB-B07C-A57332CC4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9177F-5CDD-4042-AE2E-0956521C4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997711-78D4-4B5B-9EDE-996E754EC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12FC5-5A6A-49E7-A36C-B9541007F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6ACD5-6B24-409A-AF0E-93BFD30AD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A39F8-7EF8-4642-9BA2-F24BEBB60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BED91-0D66-4021-BDFD-D83DE3A5F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E1184-DDEF-4BDF-A4AD-1AA2FB9C3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D933B-E161-4D44-9C33-9A7F3D3B4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24115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预防孩子感冒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了解感冒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孩子感冒的预防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孩子感冒的护理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孩子感冒的预防误区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了解感冒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198" b="919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感冒是一种由病毒引起的上呼吸道感染，通常表现为鼻塞、流涕、咳嗽、喉咙痛等症状。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感冒是一种自限性疾病，通常在一周左右的时间内可以自行痊愈。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感冒病毒通过空气飞沫传播，也可以通过接触被病毒污染的物品传播。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人体免疫力低下时，容易感染感冒病毒。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儿童、老年人、身体虚弱或慢性疾病患者更容易感染感冒病毒。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76" b="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感冒通常是由于病毒入侵人体引起的，这些病毒存在于我们的环境中，特别是在冬季和春季更容易传播。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感冒的症状包括鼻塞、流涕、喉咙痛、咳嗽、发热等。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感冒症状的严重程度因人而异，有些人可能只有轻微的症状，而有些人可能会出现严重的并发症，如肺炎等。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393" b="1739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感冒症状通常在一周左右的时间内自行消失，但如果症状严重或持续时间较长，应及时就医。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378" r="1637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孩子感冒的预防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定期开窗通风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每天至少开窗通风2-3次，每次10-15分钟，保持室内空气新鲜。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使用空气净化器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在室内使用空气净化器，可以有效过滤空气中的细菌、病毒等病原体。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避免去人群密集场所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避免带孩子去人群密集、空气不流通的场所，如商场、电影院等。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保证孩子饮食均衡，摄入足够的蛋白质、维生素和矿物质，增强免疫力。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避免过饱或饥饿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让孩子养成多喝水的习惯，保持口腔和呼吸道湿润，有助于清除呼吸道分泌物。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避免让孩子过饱或饥饿，过度饱食或饥饿都容易导致抵抗力下降。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合理饮食与饮水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孩子需要充足的睡眠来促进身体发育和恢复体力，建议每晚保持8-10小时的睡眠时间。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鼓励孩子参加适当的运动，如户外活动、游戏等，增强身体素质和免疫力。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避免让孩子熬夜和过度疲劳，过度疲劳容易降低免疫力，增加感冒的风险。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避免熬夜和过度疲劳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充足的睡眠与适当的运动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https://d.book118.com/296224115030010045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2024-09-13T20:00:56.973</cp:lastPrinted>
  <dcterms:created xsi:type="dcterms:W3CDTF">2024-09-13T12:00:56Z</dcterms:created>
  <dcterms:modified xsi:type="dcterms:W3CDTF">2024-09-13T12:00:59Z</dcterms:modified>
</cp:coreProperties>
</file>