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91664-D884-4058-ABD7-D0DE22671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291B5-9142-4F4B-B74D-7AD7787B7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92617-1004-4BE4-864F-3078DE776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F848B-BB29-4BD7-B4B0-FDBA016EA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7DF916-CA41-4D94-A3AF-34BE34B52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C2A0D0-703D-418D-9A5E-E1622ECAF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10925-8091-4B1C-B72B-88A38A1CF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DE292-644C-4FBF-97EB-A4DFD5227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310F5-5F6D-4AFB-BC9F-F9CA09C2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B9484-F024-40A4-BEF0-202C01583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D0112-2755-46E0-B8F0-67AACC918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3013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三十六检查管理的案例分享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三十六检查法实施流程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案例分析：某企业设备安全检查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案例分析：某医院医疗质量提升行动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案例分析：某学校校园安全检查实践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三十六检查法在其他领域应用探讨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检查管理是一种系统性的方法，旨在确保组织内的各项检查工作得到有效执行，以评估、监控和改进组织的运营状态。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通过实施检查管理，组织可以确保各项规章制度的贯彻执行，及时发现问题并采取纠正措施，防范潜在风险，促进组织持续改进和提升。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检查管理适用于各个行业和领域，包括企业、政府机构、教育机构等。它可以应用于质量管理体系、环境管理体系、职业健康安全管理体系等多个方面。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检查管理的对象包括组织内的各个部门、岗位和人员，以及组织所涉及的外部供应商、合作伙伴等。通过对这些对象的检查，可以全面了解组织的运营情况和存在的问题。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三十六检查法是一种常用的检查管理方法，它将检查工作分为36个具体步骤，每个步骤都有明确的要求和操作方法。这些步骤涵盖了从制定检查计划、实施检查、记录检查结果到采取纠正措施等全过程。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十六检查法的优点在于其全面性和系统性，能够确保检查工作得到全面有效的实施。同时，它也具有灵活性和可定制性，可以根据组织的实际情况进行调整和优化。通过运用三十六检查法，组织可以更加科学、规范地开展检查工作，提高管理水平和运营效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三十六检查法简介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三十六检查法实施流程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明确需要检查的具体项目或设备，如建筑安全、机械设备、电气系统等。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确定检查对象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根据检查对象的特性和实际情况，制定详细的检查计划，包括检查时间、地点、人员分工等。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明确检查目标与计划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8098" r="3809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列出检查项目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根据检查目标和计划，列出需要检查的具体项目，如建筑结构、设备性能、安全设施等。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制定检查标准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针对每个检查项目，制定相应的检查标准，包括合格标准、不合格标准以及处理措施等。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制定详细检查表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按照检查计划和检查表，对现场进行实地勘查，记录实际情况和发现的问题。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对重要部位或问题点进行拍照或录像，以便后续分析和处理。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照片或视频记录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现场实地勘查与记录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将发现的问题进行分类整理，如严重问题、一般问题、建议改进等。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将分类整理后的问题及时反馈给相关部门或人员，明确责任人和处理时限。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对反馈的问题进行跟踪处理，确保问题得到及时解决和改进。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问题整理与反馈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案例分析：某企业设备安全检查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背景介绍及问题描述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某大型制造企业，拥有众多生产线和设备，设备安全是企业稳定生产的重要保障。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近期企业设备故障频发，影响生产效率和员工安全，急需进行全面的设备安全检查。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三十六检查法是一种全面、系统的检查方法，通过对设备的各个方面进行深入检查，找出潜在的安全隐患。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检查法介绍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采用三十六检查法对企业的设备进行了全面诊断，包括设备的外观、性能、电气、液压等多个方面。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通过检查发现，企业设备存在多处安全隐患，如电气线路老化、液压系统漏油等。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采用三十六检查法进行诊断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根据检查结果，制定了针对性的解决方案，包括更换电气线路、维修液压系统、加强设备维护等。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解决方案设计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制定了详细的实施方案和时间表，确保解决方案的有效实施。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实施方案制定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调动企业内外部资源，包括人力、物力、财力等，确保解决方案的顺利实施。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资源调配和协作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针对性解决方案设计与实施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https://d.book118.com/296230132120010040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2024-09-06T22:21:13.344</cp:lastPrinted>
  <dcterms:created xsi:type="dcterms:W3CDTF">2024-09-06T14:21:13Z</dcterms:created>
  <dcterms:modified xsi:type="dcterms:W3CDTF">2024-09-06T14:21:15Z</dcterms:modified>
</cp:coreProperties>
</file>