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B54689-59C8-4D1A-93E2-4517100BB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507DEC-8091-4A91-B178-3E30B95AA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C55C5-F0FA-456C-95A9-792BE99EE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472CEC-21E9-4CF1-933B-338B2237D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B54F7A-7EF0-4238-98F0-74DEC5817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B84C86-2A57-4215-8670-43C073A9F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40EF38-9CDC-4669-B36E-3E11539F0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D03233-83D5-42E3-886C-A8BA71957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9B970E-1DF2-4A38-89FE-FA1578190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62E02B-C1C8-4FD3-81C7-9C567AB3F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3BBBD7-D32E-4F05-AB0F-7A314F699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230134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解读客户需求的渴望与期待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满足客户渴望与期待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建立良好客户关系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提升客户满意度与忠诚度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625" r="246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客户需求反映了客户对产品或服务的具体需求和期望，是产品或服务设计和提供的重要依据。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客户需求是指客户在购买产品或服务时所表达出的期望和要求。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850" b="88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满足客户需求是企业生存和发展的基础，只有深入了解并满足客户需求，企业才能在激烈的市场竞争中立于不败之地。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客户需求是企业改进和创新的动力源泉，通过对客户需求的不断挖掘和满足，企业可以不断提升自身的竞争力和市场地位。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客户对产品或服务的售前、售中、售后服务方面的要求。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价格需求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客户对产品或服务的价格方面的要求。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安全需求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客户对产品或服务的安全性和可靠性方面的要求。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功能需求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客户对产品或服务的功能和性能方面的要求。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体验需求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客户对产品或服务的舒适度、便捷性、美观度等方面的要求。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认真听取客户的表述，注意捕捉客户言语中的关键信息和细节。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聆听客户言语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理解客户需求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282" r="1428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回应客户情感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0375" b="10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从客户的角度出发，理解他们的需求和关注点，确保真正把握客户的意图。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在沟通过程中，关注客户的情感变化，给予积极的回应和支持，建立良好的情感连接。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倾听客户声音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57" b="25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观察客户行为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观察客户肢体语言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注意客户的肢体语言、面部表情和声音语调，这些都能透露出客户的真实想法和感受。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分析客户购买历史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了解客户过去的购买记录和消费习惯，有助于预测客户未来的需求和偏好。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关注客户社交媒体行为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通过社交媒体等渠道了解客户的兴趣、喜好和生活方式，为客户提供更加个性化的服务。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通过与客户深入交流，发现客户未明确表达或尚未意识到的潜在需求，为客户提供更加全面的解决方案。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4053" r="405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挖掘潜在需求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根据客户的需求和关注点，区分各项需求的优先级，确保首先满足客户最迫切的需求。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区分优先级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377" r="1137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针对不同客户的需求和偏好，制定个性化的解决方案，提高客户满意度和忠诚度。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制定个性化方案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分析客户需求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满足客户渴望与期待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确保产品或服务的质量达到或超过客户的期望，通过严格的质量控制和质量保证体系来实现。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163" r="1716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高品质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产品或服务应始终保持一致的高品质，让客户可以放心地依赖和使用。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不断推陈出新，引领行业趋势，满足客户对于新鲜感和追求卓越的渴望。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提供优质产品或服务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量身定制解决方案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根据客户的具体需求，提供量身定制的产品或服务解决方案。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通过沟通和调研，充分了解客户的个性化需求和偏好。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在项目实施过程中，根据客户的反馈和需求变化，灵活调整方案，确保最终成果符合客户期望。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542" r="13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个性化定制服务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https://d.book118.com/296230134120010040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2024-09-06T22:21:14.707</cp:lastPrinted>
  <dcterms:created xsi:type="dcterms:W3CDTF">2024-09-06T14:21:14Z</dcterms:created>
  <dcterms:modified xsi:type="dcterms:W3CDTF">2024-09-06T14:21:16Z</dcterms:modified>
</cp:coreProperties>
</file>