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D561C-EE1B-449A-A3E3-FBCB46344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737DF-B9CB-4627-AB45-3E7C7E74F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A4BC1-2BEC-490F-964E-2BD3DF91A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A44C-5B53-400B-946C-9BC6B22D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69250-3F80-4EF8-82CC-38C88757F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7C94BC-70D7-4F31-BE5E-BB24A8521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435E6-5865-447A-B125-9FE7BB87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2DEA23-B54C-4694-817A-7530492B2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CCEB2-47B4-453F-92F2-D7FC3B91B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63EED-B0F5-4730-8547-F1CE6FD4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681CF-9042-4BC8-8DA2-069E23606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3104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川崎机器人保养与维护手册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川崎机器人简介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机器人保养的重要性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机器人保养的日常内容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机器人维护的定期内容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特殊情况下的保养与维护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保养与维护的安全注意事项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川崎机器人简介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川崎机器人的发展历程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初创阶段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川崎重工在20世纪80年代开始涉足机器人领域，推出了第一代工业机器人。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随着技术的不断进步，川崎重工在20世纪90年代推出了更加智能、灵活的机器人产品，逐渐扩大了市场份额。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进入21世纪，川崎机器人已经成为全球知名的工业机器人品牌，其产品广泛应用于各个行业。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汽车制造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电子电器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金属加工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其他领域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川崎机器人在各领域的应用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6548" r="1654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川崎机器人在汽车制造领域的应用非常广泛，涉及冲压、焊接、涂装等多个工艺流程。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川崎机器人也广泛应用于电子电器行业，如贴片、装配、检测等环节。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在金属加工领域，川崎机器人能够完成高精度、高效率的加工任务。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除了上述领域，川崎机器人还广泛应用于食品包装、物流运输、航空制造等众多行业。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川崎机器人的技术特点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川崎机器人具有高精度的定位和重复定位能力，能够确保加工和装配的准确性。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川崎机器人具备智能感知和决策能力，可以通过传感器和算法实现自适应调整和优化。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川崎机器人采用先进的伺服控制技术，具有高速、高加速度的运动性能。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川崎机器人采用安全控制技术，能够实现人机协作，降低安全风险。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机器人保养的重要性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17" r="305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92" r="33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定期保养能够确保机器人的硬件和软件正常运行，避免因长时间使用导致的性能下降。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保持机器人性能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及时进行保养可以预防潜在的故障和问题，减少意外停机时间，提高生产效率。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预防故障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保养对机器人性能的影响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按照保养计划对机器人进行适当的维护，可以延长其使用寿命，降低更换部件的频率。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定期保养可以预防重大维修，从而降低长期的维护成本。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保养对机器人使用寿命的影响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降低维护成本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延长使用寿命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通过定期检查和保养，可以及时发现并修复潜在的安全隐患，确保操作人员的安全。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保障操作安全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按照保养手册进行保养，可以确保机器人符合相关的安全标准和规定。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保养对机器人安全性的影响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机器人保养的日常内容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50" r="17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清洁过程中应避免使用含有化学物质的清洁剂，以免对机器人外壳造成损害。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使用干燥的微纤维布轻轻擦拭机器人的外壳，以去除灰尘和污垢。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清洁机器人关节部分的缝隙，避免积聚灰尘。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外观清洁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42405" y="4895659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371564" y="4966240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98006" y="2107787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10033" y="225532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842099" y="3598926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14965" y="3671697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998309" y="3569779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Freeform 19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Freeform 23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检查机器人各关节的润滑情况，确保润滑油充足且无泄漏。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定期清洁润滑系统，以防止油污和杂质的积累。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根据需要添加润滑油或更换润滑油滤芯，以保证润滑系统的正常运行。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润滑系统检查与维护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7" r="2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检查电池的电量和充电状态，确保电池充电充足且无损坏。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定期清洁电池和充电接口，以防止灰尘和杂质的积累。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遵循制造商的指导，正确使用充电器和延长线，以确保充电系统的安全。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电池与充电系统的检查与维护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https://d.book118.com/296231040213010051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2024-09-17T18:23:47.700</cp:lastPrinted>
  <dcterms:created xsi:type="dcterms:W3CDTF">2024-09-17T10:23:47Z</dcterms:created>
  <dcterms:modified xsi:type="dcterms:W3CDTF">2024-09-17T10:23:49Z</dcterms:modified>
</cp:coreProperties>
</file>