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90641-1E71-47CA-8AD9-BEC6D59A9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6BBAE-1BCC-4380-8AE1-A533D2085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6F63B-95E1-401D-9542-951A3E2A0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AD61D0-CADA-453C-982C-7904E5523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3C79A6-45B6-46EC-8744-07454F0EF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EC59CE-4B50-4FAA-9F90-0F547D2F3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527D39-3797-4A38-8120-168BA2519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08781-1794-417A-BAE3-AD5FAD2BA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DF3BA-3862-49E5-B4F8-5BC30218F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31EBC-D66A-4422-8913-82EFBC89C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1B286-0D23-4BD3-9999-D528F3B9C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23210410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设立粮油公司可行性研究报告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市场分析与前景预测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原料供应与成本控制策略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生产技术与设备选型方案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组织架构与人力资源配置计划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营销策略与渠道拓展方案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投资估算与财务评价报告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市场分析与前景预测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24" b="1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粮油市场现状及趋势分析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近年来，随着人口增长和经济发展，粮油市场规模不断扩大，消费需求稳定增长。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市场结构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粮油市场主要由大米、面粉、食用油等细分市场构成，其中大米和面粉占据主导地位。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随着消费者健康意识的提高，对高品质、绿色健康的粮油产品需求不断增加，有机、非转基因等高端产品市场占比逐年提升。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以中高端消费市场为主，注重产品品质和消费体验。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消费者对粮油产品的需求呈现多样化、个性化特点，对产品的口感、营养、安全等方面有较高要求。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竞争格局与优劣势评估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粮油市场竞争激烈，国内外品牌众多，市场集中度逐渐提高。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优劣势评估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新进入者在品牌知名度、市场份额等方面存在劣势，但在产品创新、营销策略等方面具有较大灵活性，能够快速适应市场变化。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随着消费升级和健康意识的提高，高品质、健康概念的粮油产品市场前景广阔。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机会挖掘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关注消费者需求变化，积极开发符合市场趋势的新产品；加强品牌营销和推广，提高品牌知名度和美誉度；拓展线上销售渠道，利用电商平台扩大市场份额。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市场前景预测及机会挖掘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原料供应与成本控制策略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从国内优质粮油产区直接采购，确保原料的新鲜度和品质。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主要原料来源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建立严格的原料质量检验制度，对每批进货的原料进行抽样检测，确保符合国家相关质量标准。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质量保障措施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主要原料来源及质量保障措施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采用集中采购方式，降低采购成本；与供应商签订长期合同，确保原料供应的稳定性。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通过对原料市场价格走势的准确预测，合理把握采购时机，降低采购成本；优化库存管理，减少原料积压和浪费。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采购策略与成本控制方法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供应商选择及合作方式探讨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优先选择具有良好信誉、稳定供货能力和合理价格的供应商；建立供应商评估机制，定期对供应商进行评估和调整。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与供应商建立战略合作伙伴关系，共同应对市场风险；推行供应链金融等合作模式，降低双方资金压力。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合作方式探讨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国内外市场供需变化、政策调整、自然灾害等不可抗力因素均可能导致原料价格波动。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价格上涨将导致生产成本增加，降低企业利润；反之，原料价格下跌则有利于降低成本，提高企业竞争力。因此，企业需要密切关注市场动态，制定合理的采购策略和库存管理措施，以应对原料价格波动带来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影响分析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原料价格波动对成本影响分析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生产技术与设备选型方案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建立稳定的原料供应渠道，确保原料质量稳定；采用先进的储存技术，确保原料在储存过程中的品质和安全。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优化原料采购和储存环节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引进先进的粮油加工技术和设备，提高加工效率和产品质量；优化生产流程，减少生产环节和能源消耗。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改进生产加工工艺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建立完善的产品质量检测体系，确保产品质量符合国家标准和客户要求；加强生产过程中的质量控制，及时发现并解决问题。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强化产品质量检测和控制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生产工艺流程设计优化建议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关键设备选型依据及性能要求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原料清理设备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选用高效、节能的清理设备，如振动筛、去石机等，确保原料中的杂质得到有效清除。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加工设备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根据生产工艺要求，选用先进的加工设备，如碾米机、磨粉机等，确保产品质量和生产效率。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包装设备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选用自动化程度高、包装效果好的包装设备，提高包装效率和质量。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检测设备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选用高精度、高稳定性的检测设备，确保产品质量检测的准确性和可靠性。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积极引进国内外先进的粮油加工技术和设备，提高企业的技术水平和竞争力。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加强自主研发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625" r="18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推动产学研合作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加大科技研发投入，加强自主研发和技术创新，形成具有自主知识产权的核心技术。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积极与高校、科研机构等开展产学研合作，共同推动粮油加工技术的创新和发展。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技术创新点及提升途径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https://d.book118.com/296232104102010033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2024-09-01T22:50:44.745</cp:lastPrinted>
  <dcterms:created xsi:type="dcterms:W3CDTF">2024-09-01T14:50:44Z</dcterms:created>
  <dcterms:modified xsi:type="dcterms:W3CDTF">2024-09-01T14:50:46Z</dcterms:modified>
</cp:coreProperties>
</file>