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58743-B71A-4A87-94C7-4F559739F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247FA-4E51-482D-8A7D-C9D343949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F2D5F-A333-4A2F-8B33-4F6559C1D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A9229-8301-4811-A281-E79BB6913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E3F190-37A5-46CC-BD63-12AF1BDED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E3CF74-AB05-4B79-97D0-CA4EF12BA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9E7CB8-AE87-408B-A460-9A0FAB2C9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97E91-C91B-4001-85E8-ECA558C8B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9F1EC-C2B0-4455-960D-B62094F41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1D4DA-90E6-4415-B886-02ADCE39A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53E81-D44A-474B-BA6E-864774D82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233045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安全规章制度培训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安全规章制度的重要性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安全规章制度的内容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安全规章制度的执行与监督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安全规章制度的培训与宣传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安全规章制度的风险与应对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安全规章制度的重要性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92" b="154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安全规章制度的意义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安全规章制度旨在保障员工在工作场所的生命安全，避免因不安全行为或操作导致的意外事故。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提高企业安全管理水平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安全规章制度的实施有助于企业建立完善的安全管理体系，提升整体安全管理水平。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减少企业风险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遵守安全规章制度有助于降低企业在生产、经营过程中面临的风险，减少因事故引发的损失。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通过制定安全规章制度，明确员工在工作场所的行为准则，确保员工行为的合规性和安全性。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规范员工行为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安全规章制度的目的是预防事故的发生，通过规范操作和行为，降低事故发生的概率。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安全规章制度的实施有助于创造一个安全、有序的工作环境，从而提高工作效率。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安全规章制度的目的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安全规章制度明确了员工在工作中应遵循的安全操作规程，为员工提供具体的操作指导。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指导员工安全操作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安全规章制度对员工的行为进行约束，确保员工在工作场所的行为符合安全要求。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约束员工行为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安全规章制度的实施有助于强化企业的安全管理，提高企业的安全管理水平。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强化企业安全管理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安全规章制度的作用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安全规章制度的内容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员工安全教育培训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定期开展安全教育培训，提高员工的安全意识和技能水平。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员工安全考核与奖惩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建立员工安全考核制度，对表现优秀的员工给予奖励，对违反安全规章制度的员工进行惩罚。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员工安全规章制度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确保员工了解和遵循安全操作规程，预防工伤事故和职业病的发生。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750" b="7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设备报废与更新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建立设备报废与更新制度，对老旧、损坏的设备及时报废、更新，消除安全隐患。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设备安全检查与维护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制定设备安全检查和维护制度，确保设备正常运行，预防设备故障和事故的发生。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设备安全操作规程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制定设备安全操作规程，确保员工正确操作设备，避免因操作不当引发事故。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制定环境保护制度，确保企业生产过程中产生的污染物得到有效治理，符合环保要求。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环境保护制度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制定职业卫生管理制度，保障员工的职业健康，预防职业病的发生。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职业卫生管理制度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明确各级管理人员和员工的安全生产责任，建立健全的安全生产责任体系。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安全生产责任制度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环境安全规章制度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紧急情况报告与处置程序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建立紧急情况报告与处置程序，确保在发生紧急情况时能够迅速、有效地应对。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救援与支援力量建设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加强救援与支援力量建设，确保在紧急情况下能够及时获得外部支援。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应急预案制定与演练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制定各类紧急情况的应急预案，定期组织员工进行演练，提高应对突发事件的能力。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845" r="11845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紧急情况处理规章制度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安全规章制度的执行与监督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https://d.book118.com/296233045205010044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2024-09-13T06:32:26.358</cp:lastPrinted>
  <dcterms:created xsi:type="dcterms:W3CDTF">2024-09-12T22:32:26Z</dcterms:created>
  <dcterms:modified xsi:type="dcterms:W3CDTF">2024-09-12T22:32:28Z</dcterms:modified>
</cp:coreProperties>
</file>