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0D1C9-6A24-4651-9629-E29BD9F8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C0AA1-C981-4A68-9BFA-D19592EBB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B6031-F3B2-4ECC-B368-82943616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94142-C785-4524-A5BF-17FC5817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75EF1-7FCD-4928-967E-4454172BD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41641-4D3A-435E-AEFC-57753B22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7FBE5-8A0F-4B62-AFA6-6D795661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483E6-810C-4E4F-8332-F792C0B3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66FED-5A01-43EC-A3E9-E36508BD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F0DA3-952D-4015-B08B-01750811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CD2A9-C574-4F3B-AEFB-72ED0487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310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护理人员突发事件应急处理培训课件协作与配合的技巧训练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协作与配合基本原则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现场评估与报告流程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患者安全保障措施实施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与其他部门协作与配合策略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突然发生、造成或可能造成严重社会危害，需要采取应急处置措施予以应对的自然灾害、事故灾难、公共卫生事件和社会安全事件。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根据性质、危害程度、可控性和影响范围等因素，突发事件一般分为四级：Ⅰ级（特别重大）、Ⅱ级（重大）、Ⅲ级（较大）和Ⅳ级（一般）。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在突发事件中，及时有效的应急处理能够最大限度地减少人员伤亡和财产损失，保障人民生命安全。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突发事件往往会引起社会恐慌和不稳定因素，通过应急处理能够维护社会秩序和稳定。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政府在面对突发事件时的应急处理能力，直接关系到政府的形象和公信力。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第一时间响应者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护理人员通常是第一时间接触到突发事件的人员之一，需要迅速做出反应，采取必要的应急措施。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患者安全守护者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在突发事件中，护理人员需要确保患者的安全，采取必要的措施保护患者免受进一步伤害。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医疗救治实施者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护理人员需要根据患者的病情和医生的指示，实施必要的医疗救治措施，包括急救、药物治疗等。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信息沟通与记录者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护理人员需要与医生、患者家属等相关人员进行及时有效的沟通，记录患者的病情和治疗情况，为后续的救治工作提供重要依据。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协作与配合基本原则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护理人员应明确共同的目标，即保障患者安全，提供高质量的医疗服务。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强调共同目标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根据各自的职责和专长进行合理分工，确保工作的高效进行。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团队成员间应建立信任关系，相信彼此的专业能力和判断。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积极倾听他人的意见和建议，理解对方的立场和需求。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用简洁明了的语言传达信息，避免使用模糊或含糊不清的措辞。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对接收到的信息进行及时反馈，确保信息的准确传递和理解。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严格遵守医院的各项规章制度和操作流程，确保工作的规范进行。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遵守医院规定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在应急处理过程中，遵循统一的行动准则，确保团队协作的一致性和高效性。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统一行动准则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护理人员应具备高度的纪律意识，自觉遵守各项规定和纪律要求。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强化纪律意识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遵循规章制度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现场评估与报告流程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32" b="47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现场情况快速评估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观察现场环境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迅速了解事件发生地点、周围环境、潜在危险源等信息。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判断伤员情况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快速评估伤员数量、伤势严重程度、是否需要紧急救治等。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分析事件性质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初步判断事件性质，如自然灾害、事故灾难、公共卫生事件等。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根据事件性质和严重程度，启动相应的报告流程。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报告流程启动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84" r="898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确保报告内容准确、完整，包括事件发生时间、地点、伤亡情况、现场处置进展等。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信息准确传递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与相关部门保持紧密联系，及时传递现场情况和处置进展。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及时准确报告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https://d.book118.com/296233105021010042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2024-09-09T09:22:21.256</cp:lastPrinted>
  <dcterms:created xsi:type="dcterms:W3CDTF">2024-09-09T01:22:21Z</dcterms:created>
  <dcterms:modified xsi:type="dcterms:W3CDTF">2024-09-09T01:22:23Z</dcterms:modified>
</cp:coreProperties>
</file>