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0A47EE-140E-409F-B325-19D6DC8F5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FFC8BC-6CCE-49F7-9446-74DAD1E6D6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CB9C29-15FC-4DD9-95EE-5026B9C3D2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6CF3D2-3540-4861-94F5-CF99C556A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817638-A252-4654-9B07-DDA0C51DFF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5CA1B0-1AA2-49EE-992D-AEC59AA746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D40189-23B8-45C3-8599-88E667A14D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B7A0B0-351C-43AD-81A8-4917D77628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F38FAA-9E8E-472C-BEF8-A8E56936FB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E635AB-9AF4-4A31-A61F-1C043343D0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02A354-16FE-43FE-BC5C-8A626D1FB7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6233120033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《甲氧苄氨嘧啶》ppt课件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甲氧苄氨嘧啶简介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甲氧苄氨嘧啶的药理作用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甲氧苄氨嘧啶的临床应用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甲氧苄氨嘧啶与其他药物的相互作用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甲氧苄氨嘧啶的注意事项与警告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甲氧苄氨嘧啶的研究进展与未来展望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甲氧苄氨嘧啶简介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125" r="1512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9570" r="957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甲氧苄氨嘧啶是一种人工合成的抗菌药，主要用于治疗敏感菌引起的感染。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它通过干扰细菌的DNA合成来抑制细菌的生长繁殖，从而达到抗菌效果。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该药物在临床上广泛应用于治疗各种感染性疾病，如肺炎、尿路感染、皮肤感染等。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它的发现源于对磺胺类药物的研究，是磺胺类药物的衍生物。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在随后的几十年中，甲氧苄氨嘧啶在临床应用中不断得到优化和改进，以更好地满足治疗需求。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22521" b="2252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727" r="9727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4871" b="148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甲氧苄氨嘧啶最初是由德国制药公司开发的，于1960年代上市。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药物发现与历史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甲氧苄氨嘧啶的作用机制是抑制细菌的二氢叶酸还原酶。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该酶是细菌合成DNA所需的酶之一，通过抑制它的活性，可以干扰细菌的DNA合成，从而抑制细菌的生长繁殖。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2132" b="22132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4689" b="1468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与其他抗菌药的作用机制不同，甲氧苄氨嘧啶是通过抑制细菌的DNA合成来发挥抗菌效果的。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7761" b="17761"/>
          <a:stretch>
            <a:fillRect/>
          </a:stretch>
        </p:blipFill>
        <p:spPr>
          <a:xfrm>
            <a:off x="544772" y="4664093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药物作用机制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甲氧苄氨嘧啶的药理作用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甲氧苄氨嘧啶通过抑制细菌二氢叶酸还原酶，从而阻止细菌合成四氢叶酸，达到抑制细菌生长的目的。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抑制细菌二氢叶酸还原酶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甲氧苄氨嘧啶常与磺胺类药物、青霉素类、头孢菌素类等抗菌药物合用，可增强这些抗菌药物的抗菌活性，提高抗菌效果。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增强抗菌药物的抗菌活性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甲氧苄氨嘧啶对革兰氏阳性菌、革兰氏阴性菌、支原体、螺旋体等均有抑制作用，尤其对大肠杆菌、肺炎球菌等常见病菌具有较强的抗菌作用。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抗菌谱广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抗菌作用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甲氧苄氨嘧啶通过抑制细菌二氢叶酸还原酶，有效抑制细菌繁殖，从而控制感染症状。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抑制细菌繁殖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抗炎作用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免疫调节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甲氧苄氨嘧啶具有一定的抗炎作用，可以减轻感染引起的炎症反应，有助于感染的控制和治疗。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甲氧苄氨嘧啶具有一定的免疫调节作用，可以调节机体的免疫功能，增强机体抗感染能力。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药效学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甲氧苄氨嘧啶口服吸收迅速，可快速达到有效血药浓度，发挥抗菌作用。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8292" r="282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口服吸收快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甲氧苄氨嘧啶在体内分布广泛，可渗透至全身各组织器官，包括脑脊液、前列腺、子宫等。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分布广泛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甲氧苄氨嘧啶在体内代谢为无活性的代谢产物，主要经肾脏排泄，具有一定的肾毒性。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代谢和排泄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药动学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甲氧苄氨嘧啶的临床应用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79" b="25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敏感菌引起的感染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甲氧苄氨嘧啶主要用于治疗敏感菌引起的各种感染，如呼吸道、泌尿道、肠道等部位的感染。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预防用药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在某些手术或治疗前，使用甲氧苄氨嘧啶可以预防术后或治疗后的感染。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联合用药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甲氧苄氨嘧啶常与其它抗菌药物联合使用，以提高抗菌效果，减少耐药性的产生。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根据感染的严重程度和病原体类型，成人每日使用甲氧苄氨嘧啶的剂量通常为200-400mg。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成人剂量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儿童使用甲氧苄氨嘧啶的剂量应按照年龄、体重或体表面积计算，一般每日为20-40mg/kg。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儿童剂量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甲氧苄氨嘧啶可以口服、肌肉注射或静脉注射给药。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用药方式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治疗不同感染的疗程不同，一般疗程为5-14天，但可根据病情适当延长。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疗程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用法用量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https://d.book118.com/296233120033010045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2024-09-13T21:09:38.037</cp:lastPrinted>
  <dcterms:created xsi:type="dcterms:W3CDTF">2024-09-13T13:09:38Z</dcterms:created>
  <dcterms:modified xsi:type="dcterms:W3CDTF">2024-09-13T13:09:40Z</dcterms:modified>
</cp:coreProperties>
</file>