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8799A-68D8-475D-ABEF-AD83709F0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B0E100-4C96-452C-BA29-A5F53B267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6BAB47-4E43-46DA-BEBE-FABCF5318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40B178-F727-4040-BB68-97378E7DB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708EF0-D89F-40AE-9DDE-C47540DE6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037A04-E91C-4B78-A946-EDF4047B8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D237AF-349F-4F34-8269-EDE9BC88B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CA657F-1CF2-4E1F-9C0C-E100A8433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036DE4-89DB-42AE-A053-CD3B45D61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02CD33-7962-4A4F-B091-2CFEBB2FC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AE1A0-CF65-4EF8-85B4-762ADDE0A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233243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1919" y="3652786"/>
            <a:ext cx="2227456" cy="51789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0185" y="4170682"/>
            <a:ext cx="2259190" cy="502303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60858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维修值班管理规程制度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维修值班管理概述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维修值班人员职责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维修值班制度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维修值班管理规程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维修值班管理考核与改进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维修值班管理概述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维修值班管理是指对维修值班人员的工作进行计划、组织、指挥、协调和控制的过程，以确保设备设施的正常运行和及时处理突发故障。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通过规范维修值班管理，提高设备设施的可靠性、稳定性和安全性，降低设备故障率，保障生产和生活的正常进行。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遵循科学的管理理念和方法，建立完善的值班管理体系。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始终把安全放在首位，确保维修值班工作的安全进行。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提高维修值班工作的效率，快速响应和处理设备故障。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明确维修值班人员的职责，建立完善的责任体系。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值班管理的原则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333" r="193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通过有效的维修值班管理，可以及时发现和解决设备故障，提高设备设施的可靠性。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提高设备设施的可靠性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保障生产和生活的正常进行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提高企业的竞争力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降低维修成本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维修值班人员可以及时处理设备故障，确保生产和生活的正常进行。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有效的维修值班管理可以提高企业的生产效率和产品质量，增强企业的竞争力。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通过合理的值班安排和资源调配，可以降低维修成本和减少不必要的浪费。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值班管理的意义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维修值班人员职责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值班人员需定期检查设备运行状况，及时发现并处理设备故障，确保设备正常运行。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确保设备正常运行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记录设备运行情况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保持设备清洁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值班人员需详细记录设备的运行情况，包括设备运行时间、异常情况等，为后续维护提供依据。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值班人员需定期清洁设备，保持设备整洁，防止因灰尘、污垢等影响设备正常运行。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值班人员的基本职责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遵守安全操作规程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值班人员在操作设备时需严格遵守安全操作规程，确保自身及他人的安全。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检查安全设施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值班人员需定期检查设备的安全设施，确保安全设施完好有效。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及时报告安全隐患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值班人员发现安全隐患时需及时报告，采取相应措施，防止事故发生。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值班人员的安全职责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接收值班任务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检查设备状况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记录运行情况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汇报工作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值班人员的工作流程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8" r="1654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值班人员需接收上级安排的值班任务，明确值班时间和要求。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值班人员需在值班前检查设备状况，确保设备正常运行。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值班人员在值班期间需详细记录设备的运行情况，包括设备的启停时间、异常情况等。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值班人员在值班结束后需向上级汇报工作情况，包括设备运行情况、处理故障情况等。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维修值班制度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https://d.book118.com/296233243014010100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2024-09-23T22:33:22.703</cp:lastPrinted>
  <dcterms:created xsi:type="dcterms:W3CDTF">2024-09-23T14:33:22Z</dcterms:created>
  <dcterms:modified xsi:type="dcterms:W3CDTF">2024-09-23T14:33:24Z</dcterms:modified>
</cp:coreProperties>
</file>