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8A305-5227-4166-859E-06850A66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08284-F34E-4501-8451-6A15D5D1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DE4BA-7AC7-4DC3-B952-29CF5B547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A816F-F2B3-40A6-AB77-859EEA19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4B0E9-6A63-4ED3-BA41-58EFF8DD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B5D0C-810B-4E2E-86FD-2CD267D5F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F7043-0783-4CFB-B3E7-75E521776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A08BF-B6F8-4F57-BDB1-A7D3043C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C44AF-F0A9-4B8F-8DA0-F32C8793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F9962-41D3-42BF-B164-78DF56476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E4DE7-A7E6-464A-8585-266F103E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84" r:id="rId2"/>
    <p:sldLayoutId id="2147489985" r:id="rId3"/>
    <p:sldLayoutId id="2147489986" r:id="rId4"/>
    <p:sldLayoutId id="2147489987" r:id="rId5"/>
    <p:sldLayoutId id="2147489988" r:id="rId6"/>
    <p:sldLayoutId id="2147489989" r:id="rId7"/>
    <p:sldLayoutId id="2147489990" r:id="rId8"/>
    <p:sldLayoutId id="2147489991" r:id="rId9"/>
    <p:sldLayoutId id="2147489992" r:id="rId10"/>
    <p:sldLayoutId id="21474899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521500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品牌推广方案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品牌推广方案概述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品牌定位和目标市场分析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品牌形象和传播策略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品牌推广的创意设计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品牌推广的营销活动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品牌推广方案概述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品牌推广的定义和重要性</a:t>
            </a:r>
            <a:endParaRPr lang="zh-CN" altLang="en-US"/>
          </a:p>
        </p:txBody>
      </p:sp>
      <p:sp>
        <p:nvSpPr>
          <p:cNvPr id="1048904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定义：品牌推广是指通过各种渠道和手段，提高品牌知名度、美誉度和忠诚度，从而实现品牌价值的提升。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重要性：品牌推广可以帮助企业建立品牌形象，提高市场竞争力，增加市场份额，提高客户忠诚度，从而实现企业的可持续发展。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品牌推广的目标和原则</a:t>
            </a:r>
            <a:endParaRPr lang="zh-CN" altLang="en-US"/>
          </a:p>
        </p:txBody>
      </p:sp>
      <p:sp>
        <p:nvSpPr>
          <p:cNvPr id="104894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目标：提高品牌知名度、美誉度和忠诚度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原则：持续创新，保持品牌活力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原则：注重品牌形象和品牌价值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原则：以消费者为中心，满足消费者需求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品牌推广的策略和方法</a:t>
            </a:r>
            <a:endParaRPr lang="zh-CN" altLang="en-US"/>
          </a:p>
        </p:txBody>
      </p:sp>
      <p:sp>
        <p:nvSpPr>
          <p:cNvPr id="104902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品牌管理：建立完善的品牌管理体系，确保品牌的长期稳定发展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品牌创新：不断推出新产品或服务，保持品牌的新鲜感和竞争力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品牌活动：举办品牌活动，提高品牌知名度和美誉度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品牌合作：与其他品牌或企业进行合作，扩大品牌影响力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品牌定位：明确品牌的目标市场和消费者群体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品牌传播：通过广告、公关、社交媒体等渠道进行品牌传播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品牌定位和目标市场分析</a:t>
            </a:r>
            <a:endParaRPr lang="zh-CN" altLang="en-US"/>
          </a:p>
        </p:txBody>
      </p:sp>
      <p:sp>
        <p:nvSpPr>
          <p:cNvPr id="104909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品牌定位的依据和策略</a:t>
            </a:r>
            <a:endParaRPr lang="zh-CN" altLang="en-US"/>
          </a:p>
        </p:txBody>
      </p:sp>
      <p:sp>
        <p:nvSpPr>
          <p:cNvPr id="104914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市场调研：了解目标市场的需求、竞争状况和消费者行为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品牌定位：根据市场调研结果，确定品牌的核心价值和差异化优势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目标市场选择：根据品牌定位，选择与品牌核心价值相符的目标市场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品牌传播策略：制定品牌传播计划，包括广告、公关、社交媒体等渠道，以传达品牌核心价值和差异化优势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目标市场的特征和需求分析</a:t>
            </a:r>
            <a:endParaRPr lang="zh-CN" altLang="en-US"/>
          </a:p>
        </p:txBody>
      </p:sp>
      <p:sp>
        <p:nvSpPr>
          <p:cNvPr id="104920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市场趋势：数字化、智能化、环保化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需求：高品质、高性价比、个性化服务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特征：追求时尚、个性、创新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目标市场：年轻消费者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竞争品牌的分析和差异化策略</a:t>
            </a:r>
            <a:endParaRPr lang="zh-CN" altLang="en-US"/>
          </a:p>
        </p:txBody>
      </p:sp>
      <p:sp>
        <p:nvSpPr>
          <p:cNvPr id="10492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竞争对手分析：了解竞争对手的品牌定位、目标市场、产品特点等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定位策略：根据目标市场和差异化策略，确定品牌的定位和营销策略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目标市场分析：了解目标市场的需求、消费习惯、购买力等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差异化策略：找出与竞争对手的差异点，如产品、服务、价格、渠道等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品牌形象和传播策略</a:t>
            </a:r>
            <a:endParaRPr lang="zh-CN" altLang="en-US"/>
          </a:p>
        </p:txBody>
      </p:sp>
      <p:sp>
        <p:nvSpPr>
          <p:cNvPr id="10493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品牌形象的构成要素和塑造方法</a:t>
            </a:r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品牌标识：包括品牌名称、标志、口号等，是品牌形象的核心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品牌文化：包括品牌理念、价值观、使命等，是品牌形象的灵魂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品牌产品：包括产品质量、设计、功能等，是品牌形象的基础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品牌传播：包括广告、公关、社交媒体等，是品牌形象的传播手段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品牌服务：包括售前、售中、售后服务等，是品牌形象的保障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品牌口碑：包括消费者评价、媒体报道等，是品牌形象的体现。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品牌传播的渠道和媒介选择</a:t>
            </a:r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社交媒体：微博、微信、抖音等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传统媒体：电视、报纸、杂志等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线下活动：路演、展览、发布会等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合作伙伴：与其他品牌或企业合作推广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2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口碑营销：用户口碑传播，提高品牌知名度和美誉度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内容营销：通过制作高质量的内容吸引用户关注并传播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https://d.book118.com/296235215001010052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品牌推广方案</vt:lpstr>
      <vt:lpstr>目录</vt:lpstr>
      <vt:lpstr>添加章节标题</vt:lpstr>
      <vt:lpstr>品牌推广方案概述</vt:lpstr>
      <vt:lpstr>PowerPoint Presentation</vt:lpstr>
      <vt:lpstr>品牌推广的定义和重要性</vt:lpstr>
      <vt:lpstr>品牌推广的目标和原则</vt:lpstr>
      <vt:lpstr>品牌推广的策略和方法</vt:lpstr>
      <vt:lpstr>品牌定位和目标市场分析</vt:lpstr>
      <vt:lpstr>PowerPoint Presentation</vt:lpstr>
      <vt:lpstr>品牌定位的依据和策略</vt:lpstr>
      <vt:lpstr>目标市场的特征和需求分析</vt:lpstr>
      <vt:lpstr>竞争品牌的分析和差异化策略</vt:lpstr>
      <vt:lpstr>品牌形象和传播策略</vt:lpstr>
      <vt:lpstr>PowerPoint Presentation</vt:lpstr>
      <vt:lpstr>品牌形象的构成要素和塑造方法</vt:lpstr>
      <vt:lpstr>品牌传播的渠道和媒介选择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2024-09-18T02:03:04.207</cp:lastPrinted>
  <dcterms:created xsi:type="dcterms:W3CDTF">2024-09-17T18:03:04Z</dcterms:created>
  <dcterms:modified xsi:type="dcterms:W3CDTF">2024-09-17T18:03:06Z</dcterms:modified>
</cp:coreProperties>
</file>