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425FC-C304-4DA7-B6DA-1BDFB3992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2566F-9586-480C-9781-9E6CB76ED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61F4B-5909-4486-8F9D-FB95CF662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B17D84-E1BC-4861-9C0D-61C81DC4D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743424-E4E1-4144-87A4-D064882B2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1E069C-5B46-45B8-BA29-A1C2C0247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DAA9E5-5F6E-4BB5-8428-6737D987F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5362A2-25F4-4ACB-8147-7A9207E17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3AD121-03B8-4158-A60E-0505D50DF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F78CA-5B3F-4190-8D31-0142A9377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32DE3-0BCB-49CD-BF5B-C244D85CD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24013204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春节期间呼吸道疾病防控的突出问题与对策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春节期间呼吸道疾病的突出问题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春节期间呼吸道疾病防控的对策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春节期间呼吸道疾病防控的实践案例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春节期间呼吸道疾病防控的挑战与展望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呼吸道疾病严重影响人们的身体健康，春节期间应更加重视防控。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做好春节期间呼吸道疾病防控工作，有助于保障人民群众的身体健康和生命安全。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3562" r="356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068" r="406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150" r="715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春节期间人员流动频繁，呼吸道疾病易于传播，防控工作尤为重要。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春节期间呼吸道疾病防控的重要性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呼吸道疾病会降低人们的免疫力，容易感染其他疾病，影响春节期间人们的身体健康。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呼吸道疾病易于在人群中传播，春节期间人员聚集，容易造成疫情爆发。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呼吸道疾病会影响人们的正常工作和生活，打乱春节期间的正常安排和计划。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6603343" y="1773672"/>
            <a:ext cx="4619079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呼吸道疾病对春节期间的影响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春节期间呼吸道疾病的突出问题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春节期间，人们返乡、旅游、探亲等活动频繁，人员流动性增加，呼吸道疾病传播风险随之加大。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火车站、汽车站、机场等交通枢纽人流量大，人员密集，容易造成呼吸道疾病的快速传播。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春节期间聚会、聚餐等活动增多，人们近距离接触机会增加，也加大了呼吸道疾病的传播风险。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7516" r="17516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人员流动增加，传播风险加大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气候变化无常，易引发呼吸道疾病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春节期间正值冬季，气温低，气候干燥，容易导致呼吸道黏膜干燥、抵抗力下降，从而引发呼吸道疾病。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春节期间气候变化无常，寒潮、雨雪等恶劣天气增多，人们容易受凉感冒，进而引发呼吸道疾病。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室内空气不流通，病毒易滋生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春节期间人们多在室内活动，室内空气流通不畅，容易造成病毒在室内滋生和传播。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室内温度过高或过低、湿度不适宜等因素也会影响人体呼吸道健康，增加患病风险。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春节期间饮食丰富多样，但往往不规律、不均衡，容易导致人体免疫力下降，增加患呼吸道疾病的风险。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过量食用油腻、辛辣等食物也会对呼吸道产生刺激，引发或加重呼吸道疾病症状。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节日期间饮食不规律，免疫力下降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春节期间呼吸道疾病防控的对策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在公共场所、交通工具等密闭空间内，佩戴口罩可以有效减少呼吸道病毒的传播。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用肥皂和流动水洗手，或使用含有酒精的免洗洗手液，可以减少手部接触病毒的风险。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避免用手触摸眼、口、鼻等部位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这些部位是病毒进入体内的主要途径，减少触摸可以降低感染风险。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加强个人防护，提高自我保健意识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https://d.book118.com/296240132045010044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2024-09-12T14:04:13.954</cp:lastPrinted>
  <dcterms:created xsi:type="dcterms:W3CDTF">2024-09-12T06:04:13Z</dcterms:created>
  <dcterms:modified xsi:type="dcterms:W3CDTF">2024-09-12T06:04:16Z</dcterms:modified>
</cp:coreProperties>
</file>