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A3A52-CBB3-42A2-B3E1-841EF553B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16F6F-7522-4D2F-A34E-ACE121D14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546D8-E246-4E20-BA1F-6FC3CFE46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C5D42-9AA4-4F01-A479-CE08E4577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4AF32B-2230-4FD2-888E-23DC1AE8C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0515DD-0769-4AD9-83C0-364939CDC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07B3E-EB90-4C06-B2A9-6FCD2421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01C3D-300D-4F80-9B9F-5479A5A6A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D95C0-A458-491D-918C-2C063633B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EE659-2461-49C6-AE65-C7E4F1188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2095A-A1A9-4315-807D-F1D819AFB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40152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基于PKI的区块链安全机制研究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区块链背景与基本概念介绍
 PKI概述及体系结构分析
 基于PKI的区块链安全机制架构
 基于PKI的区块链安全机制流程分析
 基于PKI的区块链安全机制优势分析
 基于PKI的区块链安全机制挑战与应对策略
 基于PKI的区块链安全机制应用场景分析
 基于PKI的区块链安全机制未来展望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区块链背景与基本概念介绍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基于PKI的区块链安全机制研究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区块链背景与基本概念介绍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区块链概述：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区块链是一种基于分布式账本技术实现的去中心化信息存储系统,它将事务数据存储在区块中,区块按时间顺序相连,形成一条不可篡改的链,确保了数据的安全性。</a:t>
            </a:r>
          </a:p>
          <a:p>
            <a:r>
              <a:t>2. 区块链具有去中心化、不可篡改、透明公开、共识机制等特点,使其成为一种可靠且安全的存储和管理信息的方式。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区块链分类：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公有链: 公开、无准入限制,任何人都可以参与记账和验证。</a:t>
            </a:r>
          </a:p>
          <a:p>
            <a:r>
              <a:t>2. 私有链: 不公开,只有授权的节点可以参与记账和验证。</a:t>
            </a:r>
          </a:p>
          <a:p>
            <a:r>
              <a:t>3. 联盟链: 半公开,由多个组织或机构共同管理和维护,既有中心化的管理机构,又有去中心化的共识机制。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区块链背景与基本概念介绍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区块链技术应用：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金融领域: 加密货币、数字支付、跨境转账、供应链金融等。</a:t>
            </a:r>
          </a:p>
          <a:p>
            <a:r>
              <a:t>2. 物联网领域: 物联网设备的身份认证、数据的存储和传输安全等。</a:t>
            </a:r>
          </a:p>
          <a:p>
            <a:r>
              <a:t>3. 医疗领域: 电子健康记录的管理、医疗数据的共享和保护等。</a:t>
            </a:r>
          </a:p>
          <a:p>
            <a:r>
              <a:t>4. 政府领域: 电子政务、数字身份认证、投票系统等。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区块链安全挑战：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51%攻击: 恶意节点控制区块链网络超过51%的算力,可以操纵区块链,使其产生不正确的区块。</a:t>
            </a:r>
          </a:p>
          <a:p>
            <a:r>
              <a:t>2. 双花攻击: 同一个数字资产被多次花费。</a:t>
            </a:r>
          </a:p>
          <a:p>
            <a:r>
              <a:t>3. 拒绝服务攻击: 拒绝向其他节点提供数据或服务,从而阻碍区块链网络的正常运作。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区块链背景与基本概念介绍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PKI技术概述：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PKI(Public Key Infrastructure)是一种公钥基础设施,用于管理和维护公钥加密系统中的公钥和私钥。</a:t>
            </a:r>
          </a:p>
          <a:p>
            <a:r>
              <a:t>2. 公钥加密系统是一种使用成对密钥(公钥和私钥)进行加密和解密的加密算法,公钥公开,用于加密数据,私钥保密,用于解密数据。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PKI概述及体系结构分析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基于PKI的区块链安全机制研究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PKI概述及体系结构分析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PKI概述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PKI（公钥基础设施）是一种管理公钥及其相关信息的安全体系，确保公钥的安全分发、验证和使用。</a:t>
            </a:r>
          </a:p>
          <a:p>
            <a:r>
              <a:t>2. PKI的基础是公钥密码技术，使用一对相关联的公钥和私钥来加密和解密信息。</a:t>
            </a:r>
          </a:p>
          <a:p>
            <a:r>
              <a:t>3. PKI的主要功能包括：数字证书的颁发和管理、证书吊销、证书库维护、CA管理、密钥恢复等。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PKI体系结构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PKI的体系结构由注册局（RA）、证书颁发机构（CA）和最终用户组成。</a:t>
            </a:r>
          </a:p>
          <a:p>
            <a:r>
              <a:t>2. RA负责审核用户的身份信息并颁发证书请求，CA负责审核证书请求并签发数字证书，最终用户使用数字证书进行安全通信。</a:t>
            </a:r>
          </a:p>
          <a:p>
            <a:r>
              <a:t>3. PKI体系结构可以分为集中式和分布式两种，集中式PKI由一个单一的CA管理，而分布式PKI由多个CA共同管理。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基于PKI的区块链安全机制架构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基于PKI的区块链安全机制研究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基于PKI的区块链安全机制架构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PKI技术概述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公钥基础设施（PKI）是基于公钥密码学，管理和维护公钥和相关证书的框架。</a:t>
            </a:r>
          </a:p>
          <a:p>
            <a:r>
              <a:t>2. PKI中的公钥与私钥是一对匹配的密钥，公钥用于加密数据，私钥用于解密数据。</a:t>
            </a:r>
          </a:p>
          <a:p>
            <a:r>
              <a:t>3. PKI主要包括证书颁发机构（CA）、证书库、验证服务等组件。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基于PKI的区块链安全机制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基于PKI的区块链安全机制是一种利用PKI技术来保护区块链网络安全的方法。</a:t>
            </a:r>
          </a:p>
          <a:p>
            <a:r>
              <a:t>2. 基于PKI的区块链安全机制主要包括公钥加密、数字签名、证书管理等内容。</a:t>
            </a:r>
          </a:p>
          <a:p>
            <a:r>
              <a:t>3. 基于PKI的区块链安全机制可以防止数据篡改、确保数据机密性和完整性。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基于PKI的区块链安全机制架构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PKI在区块链中的应用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PKI在区块链中的应用主要包括身份认证、数据加密、数据签名等。</a:t>
            </a:r>
          </a:p>
          <a:p>
            <a:r>
              <a:t>2. 基于PKI的身份认证机制可以防止身份冒充，确保区块链网络的安全。</a:t>
            </a:r>
          </a:p>
          <a:p>
            <a:r>
              <a:t>3. 基于PKI的数据加密机制可以保护区块链网络中的数据安全，防止数据泄露。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基于PKI的区块链安全机制的优势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基于PKI的区块链安全机制具有安全性高、可靠性强、易于管理等优势。</a:t>
            </a:r>
          </a:p>
          <a:p>
            <a:r>
              <a:t>2. 基于PKI的区块链安全机制可以有效防止数据篡改、数据泄露、身份冒充等安全威胁。</a:t>
            </a:r>
          </a:p>
          <a:p>
            <a:r>
              <a:t>3. 基于PKI的区块链安全机制被广泛应用于各种区块链系统中，具有良好的应用前景。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基于PKI的区块链安全机制架构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基于PKI的区块链安全机制的挑战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基于PKI的区块链安全机制也面临着一些挑战，例如私钥管理、证书吊销、可扩展性等。</a:t>
            </a:r>
          </a:p>
          <a:p>
            <a:r>
              <a:t>2. 如何安全地管理私钥是基于PKI的区块链安全机制面临的主要挑战之一。</a:t>
            </a:r>
          </a:p>
          <a:p>
            <a:r>
              <a:t>3. 如何有效地吊销证书也是基于PKI的区块链安全机制面临的一个重要挑战。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基于PKI的区块链安全机制的未来发展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基于PKI的区块链安全机制的未来发展方向主要包括量子安全、隐私保护、可扩展性等。</a:t>
            </a:r>
          </a:p>
          <a:p>
            <a:r>
              <a:t>2. 量子安全是基于PKI的区块链安全机制的未来发展方向之一，量子计算机的出现对现有的PKI体系构成了严重威胁，需要研究新的量子安全的PKI方案。</a:t>
            </a:r>
          </a:p>
          <a:p>
            <a:r>
              <a:t>3. 隐私保护也是基于PKI的区块链安全机制的未来发展方向之一，区块链网络中存在着大量隐私数据，需要研究新的隐私保护技术来保护这些数据。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基于PKI的区块链安全机制流程分析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基于PKI的区块链安全机制研究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基于PKI的区块链安全机制流程分析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密钥管理与分发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PKI为区块链网络中的密钥管理与分发提供了一种安全、可靠的机制，保证了网络中所有实体的密钥安全。</a:t>
            </a:r>
          </a:p>
          <a:p>
            <a:r>
              <a:t>2. PKI使用数字证书对密钥进行认证，确保密钥的来源可靠，防止伪造和篡改。</a:t>
            </a:r>
          </a:p>
          <a:p>
            <a:r>
              <a:t>3. PKI的证书链机制可以有效地实现密钥的分发，确保所有实体都能获取到所需密钥。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数字签名和验证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PKI在区块链中使用数字签名来确保交易和数据的完整性，防止篡改和伪造。</a:t>
            </a:r>
          </a:p>
          <a:p>
            <a:r>
              <a:t>2. 数字签名是一种加密技术，允许实体使用私钥对信息进行加密，而任何人都可以使用公钥对签名进行验证。</a:t>
            </a:r>
          </a:p>
          <a:p>
            <a:r>
              <a:t>3. PKI的数字签名机制可以有效地确保区块链网络中的数据安全，防止恶意攻击。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基于PKI的区块链安全机制流程分析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证书认证与吊销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PKI使用数字证书对实体进行认证，确保实体的真实性，防止伪装和欺骗。</a:t>
            </a:r>
          </a:p>
          <a:p>
            <a:r>
              <a:t>2. 数字证书具有有效期，有效期结束后需要进行更新或吊销。</a:t>
            </a:r>
          </a:p>
          <a:p>
            <a:r>
              <a:t>3. PKI的证书认证和吊销机制可以有效地管理区块链网络中的实体，确保网络的安全。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PKI与区块链的结合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PKI和区块链都是分布式系统，两者具有天然的兼容性。</a:t>
            </a:r>
          </a:p>
          <a:p>
            <a:r>
              <a:t>2. PKI可以为区块链提供安全的基础设施，确保区块链网络的安全可靠。</a:t>
            </a:r>
          </a:p>
          <a:p>
            <a:r>
              <a:t>3. 区块链可以为PKI提供更强的安全性，保障PKI体系的完整性。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https://d.book118.com/296240152054010051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区块链背景与基本概念介绍</vt:lpstr>
      <vt:lpstr> 区块链背景与基本概念介绍</vt:lpstr>
      <vt:lpstr> 区块链背景与基本概念介绍</vt:lpstr>
      <vt:lpstr> 区块链背景与基本概念介绍</vt:lpstr>
      <vt:lpstr> PKI概述及体系结构分析</vt:lpstr>
      <vt:lpstr> PKI概述及体系结构分析</vt:lpstr>
      <vt:lpstr> 基于PKI的区块链安全机制架构</vt:lpstr>
      <vt:lpstr> 基于PKI的区块链安全机制架构</vt:lpstr>
      <vt:lpstr> 基于PKI的区块链安全机制架构</vt:lpstr>
      <vt:lpstr> 基于PKI的区块链安全机制架构</vt:lpstr>
      <vt:lpstr> 基于PKI的区块链安全机制流程分析</vt:lpstr>
      <vt:lpstr> 基于PKI的区块链安全机制流程分析</vt:lpstr>
      <vt:lpstr> 基于PKI的区块链安全机制流程分析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2024-09-17T01:17:59.617</cp:lastPrinted>
  <dcterms:created xsi:type="dcterms:W3CDTF">2024-09-16T17:17:59Z</dcterms:created>
  <dcterms:modified xsi:type="dcterms:W3CDTF">2024-09-16T17:18:01Z</dcterms:modified>
</cp:coreProperties>
</file>