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5A71B-5C92-47DE-AE39-B8C440176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B23FC-9CF1-43B2-B785-858839985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B45A2-4EE4-4828-BB2E-BF3161C52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CCA8B-A7E6-49FD-9A5E-39D9A9600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F6F3FD-9E6E-4CD6-905A-E4504517A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BCB58B-0FEC-461D-B895-2F1505F20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BBFFDF-E2B6-42B3-8D95-8143C92B5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5588E-C856-4C9B-AD66-C1A9A0717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73F4A-835B-404C-9A50-78706E73D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6BD5A-21E3-4097-97FD-8EBC17E11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2A4C7-2C76-43DC-9965-8B11060DD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4015505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口腔预防与保健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口腔保健知识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饮食习惯与口腔健康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口腔健康与全身健康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口腔保健产品与服务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营养吸收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口腔是人体消化系统的起始端，良好的口腔健康有助于保证营养的充分吸收，维持身体健康。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口腔健康状况对呼吸系统也有影响，如口腔感染和炎症可能引发呼吸道问题。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口腔疾病与全身疾病的关系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口腔健康状况与心血管疾病、糖尿病等全身疾病有一定的相关性，保持口腔健康有助于降低这些疾病的风险。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对身体健康的影响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口腔健康状况影响咀嚼和吞咽功能，进而影响食物的消化和营养的吸收。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咀嚼和吞咽功能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语言和社交能力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疼痛和不适感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口腔健康问题可能导致发音不清，影响语言交流和社交能力。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口腔疾病可能导致疼痛和不适感，影响日常生活和工作。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对生活质量的影响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口腔是人体免疫系统的重要部分，口腔健康状况对整个免疫系统有一定的影响。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口腔疾病可能引发心理问题，如焦虑、抑郁等，影响心理健康。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长期口腔健康状况不佳可能增加患全身性疾病的风险，如心血管疾病、糖尿病等。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长期健康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口腔疾病的预防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建议每年进行至少一次口腔检查，以便及时发现和预防口腔疾病。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定期口腔检查可以及时发现口腔问题，如龋齿、牙周病等，并采取相应的治疗措施，防止病情恶化。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正确的刷牙方法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采用正确的刷牙方法，如水平颤动法、旋转法等，可以清除牙菌斑和食物残渣，预防口腔疾病。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建议每天刷牙两次，每次刷牙时间不少于两分钟，并使用软毛牙刷和含氟牙膏。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使用牙线和牙间隙刷可以清除牙齿邻面的牙菌斑和食物残渣，预防邻面龋的发生。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建议每天使用牙线和牙间隙刷一次，特别是在刷牙难以清洁的部位使用。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使用牙线和牙间隙刷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氟化物可以增强牙齿的抗龋能力，预防龋齿的发生。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建议使用含氟牙膏和含氟漱口水，并定期接受专业氟化物治疗。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氟化物防龋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控制菌斑和牙石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控制菌斑和牙石是预防口腔疾病的重要措施之一。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建议定期进行洁牙和口腔卫生指导，以清除牙石和控制菌斑的生长。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口腔保健知识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36" b="98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口腔卫生常识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每天刷牙两次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刷牙是保持口腔卫生的基础，每天早晚各刷一次牙，每次刷牙时间不少于两分钟，采用正确的刷牙方法，即水平颤动法或竖刷法。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定期洁牙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洁牙是去除牙菌斑和牙石的重要手段，每半年到一年进行一次洁牙，以保持口腔卫生。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漱口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饭后漱口有助于清除食物残渣和细菌，可用淡盐水或漱口水漱口。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https://d.book118.com/296240155055010041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2024-09-08T04:38:18.228</cp:lastPrinted>
  <dcterms:created xsi:type="dcterms:W3CDTF">2024-09-07T20:38:18Z</dcterms:created>
  <dcterms:modified xsi:type="dcterms:W3CDTF">2024-09-07T20:38:20Z</dcterms:modified>
</cp:coreProperties>
</file>