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9A63DD-26B9-45FA-86FC-2B8E580C8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1C245-6FCA-4B0F-A9D0-CF7FC1FE3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57D615-0BC6-44C4-B649-B1399065E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8BB3E1-FD4E-49D2-B3EF-A3883E2B28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5AB8AA-D7DC-4BDC-8DC7-6D1575DE31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D92191-C4C1-498D-BEA4-43CDE71C74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D18D06-0F11-4D0A-BC0F-14CF50888B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39B1E-78A2-4A84-A350-86A4C9F1F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2517B9-3AD7-4CD0-93AC-D35A44EF0C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45C85-35E6-42AC-B6AB-8A200605F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72DEB-3B13-4E80-A25E-8E6FBDFC9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24100101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人工智能在金融领域的应用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智能投顾：个性化金融建议
 智能信用评估：提升贷款审批效率
 智能反欺诈：加强金融安全
 智能理财：简化投资流程
 智能风控：降低金融风险
 智能客服：提供24小时在线服务
 量化交易：提高投资收益
 智能监管：维护金融市场稳定</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智能投顾：个性化金融建议</a:t>
            </a:r>
          </a:p>
        </p:txBody>
      </p:sp>
      <p:sp>
        <p:nvSpPr>
          <p:cNvPr id="3" name="Subtitle 2"/>
          <p:cNvSpPr>
            <a:spLocks noGrp="1"/>
          </p:cNvSpPr>
          <p:nvPr>
            <p:ph type="subTitle" idx="1"/>
          </p:nvPr>
        </p:nvSpPr>
        <p:spPr/>
        <p:txBody>
          <a:bodyPr/>
          <a:lstStyle/>
          <a:p>
            <a:r>
              <a:t>人工智能在金融领域的应用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智能投顾：个性化金融建议</a:t>
            </a:r>
          </a:p>
        </p:txBody>
      </p:sp>
      <p:sp>
        <p:nvSpPr>
          <p:cNvPr id="3" name="Text Placeholder 2"/>
          <p:cNvSpPr>
            <a:spLocks noGrp="1"/>
          </p:cNvSpPr>
          <p:nvPr>
            <p:ph type="body" idx="1"/>
          </p:nvPr>
        </p:nvSpPr>
        <p:spPr/>
        <p:txBody>
          <a:bodyPr/>
          <a:lstStyle/>
          <a:p>
            <a:r>
              <a:t>智能投顾服务的核心优势</a:t>
            </a:r>
          </a:p>
        </p:txBody>
      </p:sp>
      <p:sp>
        <p:nvSpPr>
          <p:cNvPr id="4" name="Content Placeholder 3"/>
          <p:cNvSpPr>
            <a:spLocks noGrp="1"/>
          </p:cNvSpPr>
          <p:nvPr>
            <p:ph sz="half" idx="2"/>
          </p:nvPr>
        </p:nvSpPr>
        <p:spPr/>
        <p:txBody>
          <a:bodyPr/>
          <a:lstStyle/>
          <a:p>
            <a:r>
              <a:t>1. 数据驱动：智能投顾服务利用大量金融市场数据和行业知识，通过机器学习和算法，来分析市场动态和预测未来走势，为用户提供更准确的投资建议。</a:t>
            </a:r>
          </a:p>
          <a:p>
            <a:r>
              <a:t>2. 个性化推荐：智能投顾服务能够根据用户的个人情况、风险偏好和投资目标，设计出适合用户的投资组合，并随着市场和用户情况的变化及时调整投资策略，实现个性化的投资理财建议。</a:t>
            </a:r>
          </a:p>
          <a:p>
            <a:r>
              <a:t>3. 低成本高效：智能投顾服务相比于传统的人工理财服务，拥有更低的成本和更高的效率。智能投顾服务可以通过自动化和算法来完成大部分投资管理工作，减少人力成本和管理费用，同时提高投资的效率和准确性。</a:t>
            </a:r>
          </a:p>
        </p:txBody>
      </p:sp>
      <p:sp>
        <p:nvSpPr>
          <p:cNvPr id="5" name="Text Placeholder 4"/>
          <p:cNvSpPr>
            <a:spLocks noGrp="1"/>
          </p:cNvSpPr>
          <p:nvPr>
            <p:ph type="body" idx="3"/>
          </p:nvPr>
        </p:nvSpPr>
        <p:spPr/>
        <p:txBody>
          <a:bodyPr/>
          <a:lstStyle/>
          <a:p>
            <a:r>
              <a:t>风险评估及管理</a:t>
            </a:r>
          </a:p>
        </p:txBody>
      </p:sp>
      <p:sp>
        <p:nvSpPr>
          <p:cNvPr id="6" name="Content Placeholder 5"/>
          <p:cNvSpPr>
            <a:spLocks noGrp="1"/>
          </p:cNvSpPr>
          <p:nvPr>
            <p:ph sz="half" idx="4"/>
          </p:nvPr>
        </p:nvSpPr>
        <p:spPr/>
        <p:txBody>
          <a:bodyPr/>
          <a:lstStyle/>
          <a:p>
            <a:r>
              <a:t>1. 智能风控：智能投顾服务利用人工智能和机器学习技术，通过分析用户的投资目标、风险承受能力和市场情况，进行全面的风险评估和管理，帮助用户识别和避免潜在的投资风险。</a:t>
            </a:r>
          </a:p>
          <a:p>
            <a:r>
              <a:t>2. 实时监控：智能投顾服务能够对用户的投资组合进行实时监控，及时识别和预警潜在的风险，并根据市场变化和用户情况，及时调整投资策略，以降低投资组合的风险敞口。</a:t>
            </a:r>
          </a:p>
          <a:p>
            <a:r>
              <a:t>3. 压力测试：智能投顾服务会模拟不同市场情景，对用户的投资组合进行压力测试，以评估投资组合在不同的经济和金融条件下的表现，帮助用户更好地管理投资组合的风险。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智能投顾：个性化金融建议</a:t>
            </a:r>
          </a:p>
        </p:txBody>
      </p:sp>
      <p:sp>
        <p:nvSpPr>
          <p:cNvPr id="3" name="Text Placeholder 2"/>
          <p:cNvSpPr>
            <a:spLocks noGrp="1"/>
          </p:cNvSpPr>
          <p:nvPr>
            <p:ph type="body" idx="1"/>
          </p:nvPr>
        </p:nvSpPr>
        <p:spPr/>
        <p:txBody>
          <a:bodyPr/>
          <a:lstStyle/>
          <a:p>
            <a:r>
              <a:t>智能再平衡</a:t>
            </a:r>
          </a:p>
        </p:txBody>
      </p:sp>
      <p:sp>
        <p:nvSpPr>
          <p:cNvPr id="4" name="Content Placeholder 3"/>
          <p:cNvSpPr>
            <a:spLocks noGrp="1"/>
          </p:cNvSpPr>
          <p:nvPr>
            <p:ph sz="half" idx="2"/>
          </p:nvPr>
        </p:nvSpPr>
        <p:spPr/>
        <p:txBody>
          <a:bodyPr/>
          <a:lstStyle/>
          <a:p>
            <a:r>
              <a:t>1. 动态调整：智能投顾服务通过持续监控用户的投资组合和市场情况，当用户的投资组合偏离既定的目标或风险承受能力时，智能投顾服务会自动进行再平衡操作，以调整投资组合的资产配置，使其符合用户的投资目标和风险承受能力。</a:t>
            </a:r>
          </a:p>
          <a:p>
            <a:r>
              <a:t>2. 优化投资组合：智能投顾服务通过优化投资组合中的资产配置，来提高投资组合的整体收益和降低风险。智能投顾服务会根据用户的投资目标和风险承受能力，在不同资产类别和投资工具之间进行动态调整，以实现投资组合的最优配置。</a:t>
            </a:r>
          </a:p>
          <a:p>
            <a:r>
              <a:t>3. 税务优化：智能投顾服务能够根据用户的税务情况，进行税务优化，以减少用户的税收支出。智能投顾服务会考虑投资工具的税收优惠政策，在投资组合中进行资产配置时，优先选择税收优惠的投资工具，以降低用户的税收负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智能投顾：个性化金融建议</a:t>
            </a:r>
          </a:p>
        </p:txBody>
      </p:sp>
      <p:sp>
        <p:nvSpPr>
          <p:cNvPr id="3" name="Text Placeholder 2"/>
          <p:cNvSpPr>
            <a:spLocks noGrp="1"/>
          </p:cNvSpPr>
          <p:nvPr>
            <p:ph type="body" idx="1"/>
          </p:nvPr>
        </p:nvSpPr>
        <p:spPr/>
        <p:txBody>
          <a:bodyPr/>
          <a:lstStyle/>
          <a:p>
            <a:r>
              <a:t>智能交易执行</a:t>
            </a:r>
          </a:p>
        </p:txBody>
      </p:sp>
      <p:sp>
        <p:nvSpPr>
          <p:cNvPr id="4" name="Content Placeholder 3"/>
          <p:cNvSpPr>
            <a:spLocks noGrp="1"/>
          </p:cNvSpPr>
          <p:nvPr>
            <p:ph sz="half" idx="2"/>
          </p:nvPr>
        </p:nvSpPr>
        <p:spPr/>
        <p:txBody>
          <a:bodyPr/>
          <a:lstStyle/>
          <a:p>
            <a:r>
              <a:t>1. 算法交易：智能投顾服务可以通过算法交易来执行用户的投资指令，以提高交易的效率和准确性。智能投顾服务会根据用户的投资策略和市场情况，利用算法来寻找最有利的交易时机和价格，并执行交易指令。</a:t>
            </a:r>
          </a:p>
          <a:p>
            <a:r>
              <a:t>2. 交易成本优化：智能投顾服务能够通过优化交易成本，来提高用户的投资收益。智能投顾服务会考虑交易的成本和收益，在执行交易指令时，选择最具成本效益的交易方式，以降低用户的交易成本。</a:t>
            </a:r>
          </a:p>
          <a:p>
            <a:r>
              <a:t>3. 安全保障：智能投顾服务会采用严格的安全措施来保护用户的资金和数据安全。智能投顾服务会使用加密技术来保护用户的个人信息和交易数据，并采用防火墙和入侵检测系统来防止网络攻击。</a:t>
            </a:r>
          </a:p>
        </p:txBody>
      </p:sp>
      <p:sp>
        <p:nvSpPr>
          <p:cNvPr id="5" name="Text Placeholder 4"/>
          <p:cNvSpPr>
            <a:spLocks noGrp="1"/>
          </p:cNvSpPr>
          <p:nvPr>
            <p:ph type="body" idx="3"/>
          </p:nvPr>
        </p:nvSpPr>
        <p:spPr/>
        <p:txBody>
          <a:bodyPr/>
          <a:lstStyle/>
          <a:p>
            <a:r>
              <a:t>客户服务与互动</a:t>
            </a:r>
          </a:p>
        </p:txBody>
      </p:sp>
      <p:sp>
        <p:nvSpPr>
          <p:cNvPr id="6" name="Content Placeholder 5"/>
          <p:cNvSpPr>
            <a:spLocks noGrp="1"/>
          </p:cNvSpPr>
          <p:nvPr>
            <p:ph sz="half" idx="4"/>
          </p:nvPr>
        </p:nvSpPr>
        <p:spPr/>
        <p:txBody>
          <a:bodyPr/>
          <a:lstStyle/>
          <a:p>
            <a:r>
              <a:t>1. 在线客服：智能投顾服务通常提供在线客服，以便用户能够随时随地与客服人员沟通，解决问题或咨询投资建议。客服人员可以帮助用户了解投资产品、开户流程、交易操作等相关问题，并提供个性化的投资建议。</a:t>
            </a:r>
          </a:p>
          <a:p>
            <a:r>
              <a:t>2. 智能助理：智能投顾服务可能会使用智能助理来帮助用户进行投资。智能助理可以通过语音识别和自然语言处理技术，来理解用户的需求和问题，并提供相应的解答。智能助理还可以帮助用户进行交易操作，查询投资组合信息等。</a:t>
            </a:r>
          </a:p>
          <a:p>
            <a:r>
              <a:t>3. 社区互动：智能投顾服务可能会提供社区互动功能，以便用户能够与其他用户交流和分享投资经验。用户可以在社区中提问、回答问题，并与其他用户讨论投资策略和市场动态。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智能投顾：个性化金融建议</a:t>
            </a:r>
          </a:p>
        </p:txBody>
      </p:sp>
      <p:sp>
        <p:nvSpPr>
          <p:cNvPr id="3" name="Text Placeholder 2"/>
          <p:cNvSpPr>
            <a:spLocks noGrp="1"/>
          </p:cNvSpPr>
          <p:nvPr>
            <p:ph type="body" idx="1"/>
          </p:nvPr>
        </p:nvSpPr>
        <p:spPr/>
        <p:txBody>
          <a:bodyPr/>
          <a:lstStyle/>
          <a:p>
            <a:r>
              <a:t>合规与监管</a:t>
            </a:r>
          </a:p>
        </p:txBody>
      </p:sp>
      <p:sp>
        <p:nvSpPr>
          <p:cNvPr id="4" name="Content Placeholder 3"/>
          <p:cNvSpPr>
            <a:spLocks noGrp="1"/>
          </p:cNvSpPr>
          <p:nvPr>
            <p:ph sz="half" idx="2"/>
          </p:nvPr>
        </p:nvSpPr>
        <p:spPr/>
        <p:txBody>
          <a:bodyPr/>
          <a:lstStyle/>
          <a:p>
            <a:r>
              <a:t>1. 合规与监管要求：智能投顾服务需要遵守当地的金融法规和监管要求。智能投顾服务需要获得监管机构的许可和批准，并定期向监管机构报告其业务活动和财务状况。</a:t>
            </a:r>
          </a:p>
          <a:p>
            <a:r>
              <a:t>2. 数据保护与隐私：智能投顾服务需要保护用户的个人信息和数据安全。智能投顾服务需要遵守数据保护和隐私法规，并采取适当的安全措施来保护用户的个人信息和数据免遭未经授权的访问和使用。</a:t>
            </a:r>
          </a:p>
          <a:p>
            <a:r>
              <a:t>3. 透明度与披露：智能投顾服务需要向用户提供透明的信息披露和风险提示。智能投顾服务需要向用户披露其投资策略、收费标准、风险管理措施等相关信息。智能投顾服务还需要向用户提供风险提示，提醒用户投资存在风险，用户需要谨慎投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智能信用评估：提升贷款审批效率</a:t>
            </a:r>
          </a:p>
        </p:txBody>
      </p:sp>
      <p:sp>
        <p:nvSpPr>
          <p:cNvPr id="3" name="Subtitle 2"/>
          <p:cNvSpPr>
            <a:spLocks noGrp="1"/>
          </p:cNvSpPr>
          <p:nvPr>
            <p:ph type="subTitle" idx="1"/>
          </p:nvPr>
        </p:nvSpPr>
        <p:spPr/>
        <p:txBody>
          <a:bodyPr/>
          <a:lstStyle/>
          <a:p>
            <a:r>
              <a:t>人工智能在金融领域的应用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智能信用评估：提升贷款审批效率</a:t>
            </a:r>
          </a:p>
        </p:txBody>
      </p:sp>
      <p:sp>
        <p:nvSpPr>
          <p:cNvPr id="3" name="Text Placeholder 2"/>
          <p:cNvSpPr>
            <a:spLocks noGrp="1"/>
          </p:cNvSpPr>
          <p:nvPr>
            <p:ph type="body" idx="1"/>
          </p:nvPr>
        </p:nvSpPr>
        <p:spPr/>
        <p:txBody>
          <a:bodyPr/>
          <a:lstStyle/>
          <a:p>
            <a:r>
              <a:t>大数据助力信用评估</a:t>
            </a:r>
          </a:p>
        </p:txBody>
      </p:sp>
      <p:sp>
        <p:nvSpPr>
          <p:cNvPr id="4" name="Content Placeholder 3"/>
          <p:cNvSpPr>
            <a:spLocks noGrp="1"/>
          </p:cNvSpPr>
          <p:nvPr>
            <p:ph sz="half" idx="2"/>
          </p:nvPr>
        </p:nvSpPr>
        <p:spPr/>
        <p:txBody>
          <a:bodyPr/>
          <a:lstStyle/>
          <a:p>
            <a:r>
              <a:t>1. 利用大数据技术收集和分析借款人的信用信息，包括个人信用历史、消费记录、社交网络数据、交易数据等，构建全面的信用档案。</a:t>
            </a:r>
          </a:p>
          <a:p>
            <a:r>
              <a:t>2. 通过机器学习算法对借款人的信用信息进行建模和评分，建立信用评分模型，量化借款人的信用风险。</a:t>
            </a:r>
          </a:p>
          <a:p>
            <a:r>
              <a:t>3. 信用评分模型能够帮助贷款机构快速、准确地评估借款人的信用风险，提高贷款审批效率，降低贷款违约率。</a:t>
            </a:r>
          </a:p>
        </p:txBody>
      </p:sp>
      <p:sp>
        <p:nvSpPr>
          <p:cNvPr id="5" name="Text Placeholder 4"/>
          <p:cNvSpPr>
            <a:spLocks noGrp="1"/>
          </p:cNvSpPr>
          <p:nvPr>
            <p:ph type="body" idx="3"/>
          </p:nvPr>
        </p:nvSpPr>
        <p:spPr/>
        <p:txBody>
          <a:bodyPr/>
          <a:lstStyle/>
          <a:p>
            <a:r>
              <a:t>机器学习算法提升评估精度</a:t>
            </a:r>
          </a:p>
        </p:txBody>
      </p:sp>
      <p:sp>
        <p:nvSpPr>
          <p:cNvPr id="6" name="Content Placeholder 5"/>
          <p:cNvSpPr>
            <a:spLocks noGrp="1"/>
          </p:cNvSpPr>
          <p:nvPr>
            <p:ph sz="half" idx="4"/>
          </p:nvPr>
        </p:nvSpPr>
        <p:spPr/>
        <p:txBody>
          <a:bodyPr/>
          <a:lstStyle/>
          <a:p>
            <a:r>
              <a:t>1. 机器学习算法能够自动从数据中学习和识别信用风险特征，并据此建立信用评分模型。</a:t>
            </a:r>
          </a:p>
          <a:p>
            <a:r>
              <a:t>2. 机器学习算法在处理大数据方面具有优势，能够分析大量复杂的数据，发现传统方法难以捕捉到的信用风险特征。</a:t>
            </a:r>
          </a:p>
          <a:p>
            <a:r>
              <a:t>3. 机器学习算法能够不断学习和改进，随着数据量的增加和算法的迭代，信用评分模型的准确性也会不断提高。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智能信用评估：提升贷款审批效率</a:t>
            </a:r>
          </a:p>
        </p:txBody>
      </p:sp>
      <p:sp>
        <p:nvSpPr>
          <p:cNvPr id="3" name="Text Placeholder 2"/>
          <p:cNvSpPr>
            <a:spLocks noGrp="1"/>
          </p:cNvSpPr>
          <p:nvPr>
            <p:ph type="body" idx="1"/>
          </p:nvPr>
        </p:nvSpPr>
        <p:spPr/>
        <p:txBody>
          <a:bodyPr/>
          <a:lstStyle/>
          <a:p>
            <a:r>
              <a:t>智能风控管理贷款风险</a:t>
            </a:r>
          </a:p>
        </p:txBody>
      </p:sp>
      <p:sp>
        <p:nvSpPr>
          <p:cNvPr id="4" name="Content Placeholder 3"/>
          <p:cNvSpPr>
            <a:spLocks noGrp="1"/>
          </p:cNvSpPr>
          <p:nvPr>
            <p:ph sz="half" idx="2"/>
          </p:nvPr>
        </p:nvSpPr>
        <p:spPr/>
        <p:txBody>
          <a:bodyPr/>
          <a:lstStyle/>
          <a:p>
            <a:r>
              <a:t>1. 人工智能技术能够帮助贷款机构实现智能风控，实时监测借款人的信用状况和行为，发现潜在的信用风险。</a:t>
            </a:r>
          </a:p>
          <a:p>
            <a:r>
              <a:t>2. 人工智能技术能够帮助贷款机构建立智能预警系统，当借款人的信用状况发生变化时，系统会及时发出预警，以便贷款机构采取相应的措施。</a:t>
            </a:r>
          </a:p>
          <a:p>
            <a:r>
              <a:t>3. 人工智能技术能够帮助贷款机构建立智能催收系统，自动识别和联系逾期借款人，提高催收效率，降低贷款损失。</a:t>
            </a:r>
          </a:p>
        </p:txBody>
      </p:sp>
      <p:sp>
        <p:nvSpPr>
          <p:cNvPr id="5" name="Text Placeholder 4"/>
          <p:cNvSpPr>
            <a:spLocks noGrp="1"/>
          </p:cNvSpPr>
          <p:nvPr>
            <p:ph type="body" idx="3"/>
          </p:nvPr>
        </p:nvSpPr>
        <p:spPr/>
        <p:txBody>
          <a:bodyPr/>
          <a:lstStyle/>
          <a:p>
            <a:r>
              <a:t>人工智能助力普惠金融发展</a:t>
            </a:r>
          </a:p>
        </p:txBody>
      </p:sp>
      <p:sp>
        <p:nvSpPr>
          <p:cNvPr id="6" name="Content Placeholder 5"/>
          <p:cNvSpPr>
            <a:spLocks noGrp="1"/>
          </p:cNvSpPr>
          <p:nvPr>
            <p:ph sz="half" idx="4"/>
          </p:nvPr>
        </p:nvSpPr>
        <p:spPr/>
        <p:txBody>
          <a:bodyPr/>
          <a:lstStyle/>
          <a:p>
            <a:r>
              <a:t>1. 人工智能技术能够帮助金融机构触达更多信用信息不完整、缺乏信用历史的借款人，特别是小微企业和个人。</a:t>
            </a:r>
          </a:p>
          <a:p>
            <a:r>
              <a:t>2. 人工智能技术能够帮助金融机构降低贷款成本，使金融机构能够为小微企业和个人提供更优惠的贷款利率和更灵活的贷款条件。</a:t>
            </a:r>
          </a:p>
          <a:p>
            <a:r>
              <a:t>3. 人工智能技术能够帮助金融机构实现普惠金融，让更多的人获得金融服务，促进经济发展和社会进步。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智能信用评估：提升贷款审批效率</a:t>
            </a:r>
          </a:p>
        </p:txBody>
      </p:sp>
      <p:sp>
        <p:nvSpPr>
          <p:cNvPr id="3" name="Text Placeholder 2"/>
          <p:cNvSpPr>
            <a:spLocks noGrp="1"/>
          </p:cNvSpPr>
          <p:nvPr>
            <p:ph type="body" idx="1"/>
          </p:nvPr>
        </p:nvSpPr>
        <p:spPr/>
        <p:txBody>
          <a:bodyPr/>
          <a:lstStyle/>
          <a:p>
            <a:r>
              <a:t>人工智能与金融科技融合创新</a:t>
            </a:r>
          </a:p>
        </p:txBody>
      </p:sp>
      <p:sp>
        <p:nvSpPr>
          <p:cNvPr id="4" name="Content Placeholder 3"/>
          <p:cNvSpPr>
            <a:spLocks noGrp="1"/>
          </p:cNvSpPr>
          <p:nvPr>
            <p:ph sz="half" idx="2"/>
          </p:nvPr>
        </p:nvSpPr>
        <p:spPr/>
        <p:txBody>
          <a:bodyPr/>
          <a:lstStyle/>
          <a:p>
            <a:r>
              <a:t>1. 人工智能技术与金融科技的融合，催生了智能投顾、智能理财、智能风控、智能反欺诈等一系列新的金融科技产品和服务。</a:t>
            </a:r>
          </a:p>
          <a:p>
            <a:r>
              <a:t>2. 人工智能技术与金融科技的融合，推动了金融行业转型升级，促进了金融服务创新和金融市场效率提升。</a:t>
            </a:r>
          </a:p>
          <a:p>
            <a:r>
              <a:t>3. 人工智能技术与金融科技的融合，为金融行业带来了新的发展机遇，也对金融监管提出了新的挑战。</a:t>
            </a:r>
          </a:p>
        </p:txBody>
      </p:sp>
      <p:sp>
        <p:nvSpPr>
          <p:cNvPr id="5" name="Text Placeholder 4"/>
          <p:cNvSpPr>
            <a:spLocks noGrp="1"/>
          </p:cNvSpPr>
          <p:nvPr>
            <p:ph type="body" idx="3"/>
          </p:nvPr>
        </p:nvSpPr>
        <p:spPr/>
        <p:txBody>
          <a:bodyPr/>
          <a:lstStyle/>
          <a:p>
            <a:r>
              <a:t>人工智能应用前景</a:t>
            </a:r>
          </a:p>
        </p:txBody>
      </p:sp>
      <p:sp>
        <p:nvSpPr>
          <p:cNvPr id="6" name="Content Placeholder 5"/>
          <p:cNvSpPr>
            <a:spLocks noGrp="1"/>
          </p:cNvSpPr>
          <p:nvPr>
            <p:ph sz="half" idx="4"/>
          </p:nvPr>
        </p:nvSpPr>
        <p:spPr/>
        <p:txBody>
          <a:bodyPr/>
          <a:lstStyle/>
          <a:p>
            <a:r>
              <a:t>1. 人工智能技术在金融领域的应用前景广阔，未来人工智能技术将在金融领域发挥越来越重要的作用。</a:t>
            </a:r>
          </a:p>
          <a:p>
            <a:r>
              <a:t>2. 人工智能技术将帮助金融机构实现更加精准的信用评估、更有效的风控管理和更便捷的金融服务。</a:t>
            </a:r>
          </a:p>
          <a:p>
            <a:r>
              <a:t>3. 人工智能技术将推动金融行业转型升级，引领金融科技创新和金融市场发展。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智能反欺诈：加强金融安全</a:t>
            </a:r>
          </a:p>
        </p:txBody>
      </p:sp>
      <p:sp>
        <p:nvSpPr>
          <p:cNvPr id="3" name="Subtitle 2"/>
          <p:cNvSpPr>
            <a:spLocks noGrp="1"/>
          </p:cNvSpPr>
          <p:nvPr>
            <p:ph type="subTitle" idx="1"/>
          </p:nvPr>
        </p:nvSpPr>
        <p:spPr/>
        <p:txBody>
          <a:bodyPr/>
          <a:lstStyle/>
          <a:p>
            <a:r>
              <a:t>人工智能在金融领域的应用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智能反欺诈：加强金融安全</a:t>
            </a:r>
          </a:p>
        </p:txBody>
      </p:sp>
      <p:sp>
        <p:nvSpPr>
          <p:cNvPr id="3" name="Text Placeholder 2"/>
          <p:cNvSpPr>
            <a:spLocks noGrp="1"/>
          </p:cNvSpPr>
          <p:nvPr>
            <p:ph type="body" idx="1"/>
          </p:nvPr>
        </p:nvSpPr>
        <p:spPr/>
        <p:txBody>
          <a:bodyPr/>
          <a:lstStyle/>
          <a:p>
            <a:r>
              <a:t>智能反欺诈识别：保障交易安全</a:t>
            </a:r>
          </a:p>
        </p:txBody>
      </p:sp>
      <p:sp>
        <p:nvSpPr>
          <p:cNvPr id="4" name="Content Placeholder 3"/>
          <p:cNvSpPr>
            <a:spLocks noGrp="1"/>
          </p:cNvSpPr>
          <p:nvPr>
            <p:ph sz="half" idx="2"/>
          </p:nvPr>
        </p:nvSpPr>
        <p:spPr/>
        <p:txBody>
          <a:bodyPr/>
          <a:lstStyle/>
          <a:p>
            <a:r>
              <a:t>1. 智能算法模型：运用大数据分析、机器学习和数据挖掘技术，有效识别欺诈行为。</a:t>
            </a:r>
          </a:p>
          <a:p>
            <a:r>
              <a:t>  - 利用历史欺诈数据训练模型，增强算法对欺诈交易的识别能力。</a:t>
            </a:r>
          </a:p>
          <a:p>
            <a:r>
              <a:t>  - 通过实时检测交易数据，准确识别可疑交易，并采取相应措施。</a:t>
            </a:r>
          </a:p>
          <a:p>
            <a:r>
              <a:t>2. 生物特征识别：加强账户安全性</a:t>
            </a:r>
          </a:p>
          <a:p>
            <a:r>
              <a:t>  - 利用指纹、面部识别、声纹识别等生物特征技术，验证用户身份，保障账户安全。</a:t>
            </a:r>
          </a:p>
          <a:p>
            <a:r>
              <a:t>  - 检测生物特征异常，及时识别欺诈行为，保障用户资金安全。</a:t>
            </a:r>
          </a:p>
          <a:p>
            <a:r>
              <a:t>  - 结合行为分析技术，识别异常登录、交易行为，降低欺诈风险。</a:t>
            </a:r>
          </a:p>
          <a:p>
            <a:r>
              <a:t>3. 设备信息分析：评估信用状况</a:t>
            </a:r>
          </a:p>
          <a:p>
            <a:r>
              <a:t>  - 运用设备指纹技术，获取设备信息，评估用户信用状况。</a:t>
            </a:r>
          </a:p>
          <a:p>
            <a:r>
              <a:t>  - 根据设备信息，识别高风险设备，对相关交易进行重点监控。</a:t>
            </a:r>
          </a:p>
          <a:p>
            <a:r>
              <a:t>  - 分析用户设备使用行为，识别异常行为，降低欺诈风险。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智能反欺诈：加强金融安全</a:t>
            </a:r>
          </a:p>
        </p:txBody>
      </p:sp>
      <p:sp>
        <p:nvSpPr>
          <p:cNvPr id="3" name="Text Placeholder 2"/>
          <p:cNvSpPr>
            <a:spLocks noGrp="1"/>
          </p:cNvSpPr>
          <p:nvPr>
            <p:ph type="body" idx="1"/>
          </p:nvPr>
        </p:nvSpPr>
        <p:spPr/>
        <p:txBody>
          <a:bodyPr/>
          <a:lstStyle/>
          <a:p>
            <a:r>
              <a:t>风险评估与预警：事前防范欺诈</a:t>
            </a:r>
          </a:p>
        </p:txBody>
      </p:sp>
      <p:sp>
        <p:nvSpPr>
          <p:cNvPr id="4" name="Content Placeholder 3"/>
          <p:cNvSpPr>
            <a:spLocks noGrp="1"/>
          </p:cNvSpPr>
          <p:nvPr>
            <p:ph sz="half" idx="2"/>
          </p:nvPr>
        </p:nvSpPr>
        <p:spPr/>
        <p:txBody>
          <a:bodyPr/>
          <a:lstStyle/>
          <a:p>
            <a:r>
              <a:t>1. 风险评分系统：建立全面评分模型</a:t>
            </a:r>
          </a:p>
          <a:p>
            <a:r>
              <a:t>  - 整合多维度数据，建立用户风险评分系统，对用户风险等级进行评估。</a:t>
            </a:r>
          </a:p>
          <a:p>
            <a:r>
              <a:t>  - 利用机器学习算法，不断优化模型，提高风险评分准确性。</a:t>
            </a:r>
          </a:p>
          <a:p>
            <a:r>
              <a:t>  - 根据风险评分，合理调整风控策略，防范欺诈风险。</a:t>
            </a:r>
          </a:p>
          <a:p>
            <a:r>
              <a:t>2. 欺诈预警机制：及时发现异常</a:t>
            </a:r>
          </a:p>
          <a:p>
            <a:r>
              <a:t>  - 建立欺诈预警系统，实时监控交易行为，及时发现异常。</a:t>
            </a:r>
          </a:p>
          <a:p>
            <a:r>
              <a:t>  - 通过大数据分析，识别欺诈行为特征，完善预警规则。</a:t>
            </a:r>
          </a:p>
          <a:p>
            <a:r>
              <a:t>  - 对可疑交易进行重点关注，及时介入调查，降低欺诈损失。</a:t>
            </a:r>
          </a:p>
          <a:p>
            <a:r>
              <a:t>3. 智能审核流程：提升审核效率</a:t>
            </a:r>
          </a:p>
          <a:p>
            <a:r>
              <a:t>  - 利用智能审核技术，对交易进行自动化审核，提高审核效率。</a:t>
            </a:r>
          </a:p>
          <a:p>
            <a:r>
              <a:t>  - 通过机器学习算法，识别欺诈交易特征，减少人工审核工作量。</a:t>
            </a:r>
          </a:p>
          <a:p>
            <a:r>
              <a:t>  - 智能审核流程与人工审核相结合，确保审核准确性和效率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智能理财：简化投资流程</a:t>
            </a:r>
          </a:p>
        </p:txBody>
      </p:sp>
      <p:sp>
        <p:nvSpPr>
          <p:cNvPr id="3" name="Subtitle 2"/>
          <p:cNvSpPr>
            <a:spLocks noGrp="1"/>
          </p:cNvSpPr>
          <p:nvPr>
            <p:ph type="subTitle" idx="1"/>
          </p:nvPr>
        </p:nvSpPr>
        <p:spPr/>
        <p:txBody>
          <a:bodyPr/>
          <a:lstStyle/>
          <a:p>
            <a:r>
              <a:t>人工智能在金融领域的应用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https://d.book118.com/296241001014010045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智能投顾：个性化金融建议</vt:lpstr>
      <vt:lpstr> 智能投顾：个性化金融建议</vt:lpstr>
      <vt:lpstr> 智能投顾：个性化金融建议</vt:lpstr>
      <vt:lpstr> 智能投顾：个性化金融建议</vt:lpstr>
      <vt:lpstr> 智能投顾：个性化金融建议</vt:lpstr>
      <vt:lpstr> 智能信用评估：提升贷款审批效率</vt:lpstr>
      <vt:lpstr> 智能信用评估：提升贷款审批效率</vt:lpstr>
      <vt:lpstr> 智能信用评估：提升贷款审批效率</vt:lpstr>
      <vt:lpstr> 智能信用评估：提升贷款审批效率</vt:lpstr>
      <vt:lpstr> 智能反欺诈：加强金融安全</vt:lpstr>
      <vt:lpstr> 智能反欺诈：加强金融安全</vt:lpstr>
      <vt:lpstr> 智能反欺诈：加强金融安全</vt:lpstr>
      <vt:lpstr> 智能理财：简化投资流程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2024-09-13T17:56:47.212</cp:lastPrinted>
  <dcterms:created xsi:type="dcterms:W3CDTF">2024-09-13T09:56:47Z</dcterms:created>
  <dcterms:modified xsi:type="dcterms:W3CDTF">2024-09-13T09:56:49Z</dcterms:modified>
</cp:coreProperties>
</file>