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48732-59B1-4BBD-9DA7-F93681F4D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2661E-9056-428C-8914-A7D262040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48E2A-A598-4D15-B323-01AB7B2F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BDEBD-0D0E-49FA-AE30-18751E6E4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A46F3E-316E-41BB-9B0E-457202DE4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2903B-7E81-484E-854A-6CEBCFA44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7CD13-2391-4E5C-8E40-9D472AC9D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BE4C8-7EA9-4BCE-ACB6-351A09B51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5031B-F5C6-42D3-B608-D8B14AECF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168F9-69F9-4D71-97EE-6DC9887FE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F9E61-D10C-4F7A-BC7B-1746E3E2F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43133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危化品特种作业人员安全操作的任务分配和配合要求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危化品特种作业人员职责与任务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培训教育与技能提升途径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37" b="10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4" b="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保障危化品特种作业安全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通过明确的任务分配和配合要求，确保危化品特种作业过程中的安全，防止事故发生。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提高作业效率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合理的任务分配和协作有利于提高危化品特种作业的效率，保证作业顺利进行。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促进危化品行业健康发展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通过规范特种作业人员的操作行为，提升行业整体安全水平，推动危化品行业健康发展。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危化品特种作业是指在危险化学品生产、储存、使用、经营和运输等环节中，涉及特种设备和特殊工艺的作业活动。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根据危化品种类和作业性质的不同，危化品特种作业可分为易燃易爆、有毒有害、腐蚀性等类别，每类作业都有相应的安全操作要求。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危化品特种作业的定义与分类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危化品特种作业人员职责与任务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25" r="15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特种作业人员必须熟知并严格遵守危化品相关的安全操作规程，确保作业过程的安全性。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严格遵守危化品安全操作规程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负责使用和维护特种作业设备，确保设备在良好状态下运行，防止因设备故障引发安全事故。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使用和维护特种作业设备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在发生危化品事故时，特种作业人员应迅速采取应急措施，防止事故扩大，同时及时向上级报告。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危化品事故应急处理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专业对口原则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根据特种作业人员的专业背景和技能特长，分配与其专业对口的任务，确保作业的高效性和安全性。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任务均衡原则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根据作业人员的实际能力和任务难易程度，合理分配任务量，避免任务过重或过轻导致安全隐患。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强调团队成员之间的协作与配合，确保各项任务能够顺利完成。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特种作业人员接收到任务后，需仔细核对任务内容和要求，确保对任务有全面准确的理解。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任务接收与确认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现场勘查与风险评估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严格执行安全操作规程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任务完成与报告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在执行任务前，应对作业现场进行勘查，识别潜在的风险因素，并制定相应的防范措施。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在作业过程中，必须严格遵守安全操作规程，正确使用特种作业设备，确保作业过程的安全性。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任务完成后，应及时向上级报告任务执行情况，包括完成的任务、遇到的问题以及采取的应对措施等。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任务执行流程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使用安全防护用品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作业人员必须佩戴齐全的安全防护用品，如防护服、防护眼镜、防毒面具等，以降低事故风险。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遵守作业许可制度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进行特种作业前，必须按照企业规定办理作业许可手续，明确作业任务、安全措施和应急处理方案。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特种作业人员必须熟练掌握并严格遵守危化品安全操作规程，确保作业过程中的安全。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特种作业人员必须了解并遵守相关设备的安全操作标准，确保设备在正常运行状态下进行作业。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作业人员应熟悉作业环境的安全标准，如通风、照明、温度等，确保作业环境符合安全要求。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作业环境安全标准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782" b="17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作业人员应了解并遵守个人防护用品的选用、佩戴和保养标准，确保个人防护用品的有效性和安全性。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特种作业人员如违反安全操作规程和标准进行作业，可能导致严重的事故后果，如人员伤亡、财产损失和环境污染等。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违规操作后果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安全操作规程和标准的特种作业人员，企业应依法依规进行严肃处理，包括警告、罚款、降职、解除劳动合同等措施，并追究相关责任人的法律责任。同时，企业还应加强安全教育和培训，提高作业人员的安全意识和操作技能水平，确保危化品特种作业的安全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违规操作后果及处罚措施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团队协作与沟通机制建立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https://d.book118.com/296243133122010050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2024-09-15T19:05:24.530</cp:lastPrinted>
  <dcterms:created xsi:type="dcterms:W3CDTF">2024-09-15T11:05:24Z</dcterms:created>
  <dcterms:modified xsi:type="dcterms:W3CDTF">2024-09-15T11:05:26Z</dcterms:modified>
</cp:coreProperties>
</file>