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4E7F1-FBD3-449C-B19C-B932A748F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A1EAD-2262-4C67-BBD1-2E4263A77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043EC-44F9-4213-9295-95394E43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86013-8D53-406E-AC61-652A7141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5F4F3-026A-4B64-BB1E-36C0AF56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E569D-9F30-4ACD-A909-B42A1B62A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356E3D-A70D-4971-BD4E-39CB9152D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50DA5-208F-480D-BB0E-2067D8DAC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965B8-C59B-4397-87D2-57B297FCE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00F5E-F7E9-424D-A5DA-6436BDCF7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50CDC-D88D-430D-9AB4-61EBBF1D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0015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护理查房问题原因分析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制度与流程因素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环境与设备因素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如输液速度调节不当、无菌操作不严格等。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如未能及时发现患者的病情变化或异常体征。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病情观察不细致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如护患之间信息传递错误或不及时。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如记录不准确、不完整或漏记。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护理文书书写不规范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如新入职护士操作不熟练或经验不足。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护理人员技能水平不足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护理人员责任心不强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护理人员工作压力过大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医院管理体制不完善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如未能认真执行操作规程或忽视细节。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可能导致注意力不集中或疲劳操作。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如培训不到位、监督不力或资源配置不合理。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可能导致医疗事故或患者投诉。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影响患者安全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降低护理效果和患者满意度。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影响护理效果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可能对医院的声誉和形象造成负面影响。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影响医院声誉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可能导致护理人员受到处罚或职业发展受阻。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影响护理人员职业发展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问题对护理质量的影响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护理人员技能水平不足是导致护理查房问题的重要原因之一。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技能水平直接影响着护理查房的质量和效果。如果护理人员缺乏必要的技能和知识，将无法正确评估病人情况，制定合理的护理计划，也无法有效地实施护理措施。这可能导致病人病情恶化或发生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护理人员技能不足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护理人员的经验不足也是导致护理查房问题的一个重要原因。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经验丰富的护理人员能够更好地应对复杂的病人情况，准确评估病人状况，及时发现并处理问题。然而，缺乏经验的护理人员在查房过程中可能会忽略一些细节，无法及时发现问题，从而影响病人的治疗效果。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护理人员经验不足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护理人员的态度问题也是导致护理查房问题的一个重要原因。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态度是保证护理工作质量的前提。如果护理人员缺乏责任心、工作不认真、不注重细节，可能会导致查房过程中的疏漏和失误，从而影响病人的治疗效果和满意度。因此，应加强对护理人员职业素养和态度的培训和教育，提高其责任心和服务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护理人员态度问题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患者不配合的原因可能包括对治疗和护理方案的不理解、对医护人员的不信任、自身情绪和心理状态的影响等。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解决策略：加强与患者的沟通交流，提高患者对治疗和护理方案的理解，增强患者对医护人员的信任感，关注患者的情绪和心理状态，提供必要的心理支持和疏导。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患者不配合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患者病情复杂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患者病情复杂可能导致护理查房时无法全面了解和评估患者的状况，同时也增加了护理工作的难度和风险。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解决策略：加强医护人员的专业知识和技能培训，提高对复杂病情的识别和处理能力，同时加强多学科协作，共同制定个性化的护理方案。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65" r="267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患者自身认知不足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解决策略：加强对患者的健康教育，提高患者对自身病情和治疗方案的认识和理解，同时加强患者的法律意识和自我保护意识。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患者自身认知不足可能表现为缺乏对自身病情的了解、对治疗和护理方案的不了解、对自身权利和义务的不清楚等。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https://d.book118.com/297000015141006040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2024-09-13T06:33:58.393</cp:lastPrinted>
  <dcterms:created xsi:type="dcterms:W3CDTF">2024-09-12T22:33:58Z</dcterms:created>
  <dcterms:modified xsi:type="dcterms:W3CDTF">2024-09-12T22:34:00Z</dcterms:modified>
</cp:coreProperties>
</file>