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C02B0A-2182-4458-815C-1142D4AAE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44E457-B5FD-4101-B08D-E491D8C3F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6779E8-B1DD-4DE0-9685-8A1EC8486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C5F437-63CC-43BB-94CA-B3316BCCD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3F793D-3CAF-42A3-B484-97E63B191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EF65EB-F604-4850-826F-B22F67A0E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704800-BCA7-4339-8FC0-E303B46A6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0D726B-7B9F-4E4E-9351-1C7A64ECC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962ADB-E2B5-49FE-80C2-6239C560C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AF1E69-C206-447B-ADA7-26218F088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98DFFE-8A38-4302-8B03-EA838411D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00014402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中医癌病护理课件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中医癌病概述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中医癌病护理原则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中医癌病护理方法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中医癌病护理案例分享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中医癌病护理的挑战与展望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中医癌病概述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772" r="3577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癌症是一种因细胞异常增生而引发的疾病，这些异常增生的细胞会在身体内形成肿块，并可能扩散至其他部位。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癌症具有浸润性生长、易转移、易复发等特点，对患者的生命健康构成严重威胁。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癌症的定义与特点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中医对癌症的认识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中医认为癌症的治疗应注重调理身体、改善体质，以提高患者的生活质量和延长生存期。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中医认为癌症的发生与正气不足、邪气入侵有关，强调整体观念和辨证施治。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根据发病部位和病理类型，癌症可分为肺癌、肝癌、胃癌等多种类型。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癌症的症状因发病部位和病情不同而有所差异，常见的症状包括疼痛、消瘦、发热、出血等。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癌症的分类与症状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症状表现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癌症分类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中医癌病护理原则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这一原则要求在护理过程中，关注患者的病情状况、生活方式、家庭环境和社会支持系统。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通过全面了解患者的状况，护理人员能够更好地制定个性化的护理计划，满足患者的多方面需求。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6998" r="699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373" r="9373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424" r="9424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整体护理原则强调将患者视为一个整体，综合考虑其生理、心理、社会和情感方面的需求。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整体护理原则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583" b="3583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辨证施护原则要求根据患者的具体病情和证候类型，采取相应的护理措施。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中医认为，不同疾病和证候具有不同的病因、病机和症状，因此需要采用不同的护理方法。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这一原则强调了护理工作的个体化和针对性，有助于提高护理效果和患者的满意度。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辨证施护原则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840" b="484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预防为主原则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预防为主原则强调在护理工作中注重预防疾病的发生和恶化。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中医认为，预防是治疗疾病的重要手段之一，通过调理身体、增强免疫力、改善生活方式等措施，可以有效预防癌症的发生和复发。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这一原则要求护理人员在工作中注重健康教育、饮食调理、运动锻炼等方面的指导，帮助患者建立健康的生活方式。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中医癌病护理方法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中医心理护理注重调节情绪，缓解患者焦虑、抑郁等不良情绪，促进患者心理健康。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心理护理强调“以情胜情”，通过与患者沟通，了解其心理状态，采用正面的语言和行为，如鼓励、安慰、引导等，帮助患者树立战胜疾病的信心。同时，中医心理护理还采用音乐疗法、冥想等手段，帮助患者放松身心，缓解焦虑和抑郁情绪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https://d.book118.com/297000144024006033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2024-09-06T08:18:22.661</cp:lastPrinted>
  <dcterms:created xsi:type="dcterms:W3CDTF">2024-09-06T00:18:22Z</dcterms:created>
  <dcterms:modified xsi:type="dcterms:W3CDTF">2024-09-06T00:18:24Z</dcterms:modified>
</cp:coreProperties>
</file>