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1FB59C-AD64-4E81-B17C-1ED136794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018C72-E485-4C05-8367-153AF09B81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8EC169-3D53-49D0-9FD5-926182FB3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C4426-D5AF-4F0D-8218-2F8997182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3190D4-9548-46C6-B41B-38D1B387B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CFCE56-EF6D-41BD-B912-EF0009DCF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7454FEA-510C-4F86-8929-03FC8D8B9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E42A1F-58C1-4DB1-B664-9784A75D90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DBAED7-C7FE-4B98-AE2A-0156642C4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0B032C-9D43-44A5-B973-504C6596D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A65798-A600-483C-80E1-DD97C997C2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01010116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中层培训心得体会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培训过程中的收获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对公司文化和价值观的理解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工作中遇到的问题及解决方案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对未来发展的展望与规划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总结与感谢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844" b="2684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3637" b="23637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提升中层管理能力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中层管理者是企业战略执行的关键环节，通过培训提升他们的管理能力，有助于企业更好地实现战略目标。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适应市场变化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随着市场竞争的加剧和技术的不断更新，企业需要中层管理者具备更高的综合素质和创新能力，以应对市场变化带来的挑战。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促进个人职业发展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中层管理者通过培训可以不断提升自己的知识水平和技能能力，进而在职业发展中获得更多的机会和空间。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领导力培训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通过案例分析、角色扮演等形式，培养中层管理者的领导力，提高其带领团队、激发员工积极性和创造力的能力。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管理技能培训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针对中层管理者在工作中遇到的实际问题，通过讲座、研讨会等形式，传授有效的管理方法和技巧，提高其管理效率和水平。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战略思维培训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通过讲解企业战略制定和实施的过程，培养中层管理者的战略思维，提高其对企业整体发展的认识和把握能力。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团队协作培训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通过团队建设活动、沟通技巧训练等形式，增强中层管理者的团队协作意识，提高其与上下级、同事之间的沟通能力和协作效率。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培训内容和形式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培训过程中的收获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专业知识深化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通过培训，我对所在领域的专业知识有了更深入的理解，掌握了最新的行业动态和趋势。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技能水平提高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培训中涉及的各种实用技能，如项目管理、数据分析等，使我能够更高效地应对工作中的挑战。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跨界知识拓展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培训还涉及了其他相关领域的知识，帮助我构建了更为全面的知识体系，提升了综合素养。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团队协作与沟通能力增强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团队协作意识强化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培训中的团队建设活动让我更加明白团队协作的重要性，学会了如何更好地在团队中发挥作用。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沟通技巧提升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通过培训中的沟通和交流环节，我提高了自己的沟通技巧，学会了如何更有效地与同事、上下级进行沟通。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冲突解决能力增强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培训中涉及的冲突解决方法和策略，使我能够在面对团队冲突时更加从容应对，促进团队和谐。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培训中接触到的先进领导力理念，帮助我重新审视自己的领导方式，提升了领导魅力。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领导力理念更新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执行力强化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时间管理能力提高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283" r="152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通过培训中的实践环节，我提高了自己的执行力，学会了如何快速响应并落实公司的战略和计划。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培训中的时间管理技巧和方法，使我能够更加高效地安排自己的工作和生活，提升了工作效率。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领导力与执行力提升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对公司文化和价值观的理解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深刻理解公司的使命，将其作为个人工作的动力和指引，积极投身于实现公司愿景的事业中。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3333" r="3333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833" r="14833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使命感召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对公司的愿景产生强烈的共鸣，认识到个人在公司未来发展中的重要角色，主动担当责任。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愿景共鸣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将个人目标与公司使命和愿景紧密结合，形成高度一致的工作方向，努力实现共同目标。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目标一致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公司使命与愿景的认同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深入领会公司的核心价值观，将其内化为自己的行为准则，在工作中始终坚守。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价值观认同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以身作则，积极践行公司的核心价值观，通过自己的言行影响和带动团队成员。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践行价值观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500" r="18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将公司的核心价值观传递给新员工和团队成员，促进价值观的传承和发扬。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传承价值观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核心价值观的践行与传承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文化融入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积极融入公司的企业文化，与团队成员建立良好的合作关系，形成和谐的工作氛围。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文化感知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通过培训和实践，逐渐感知和体会公司的企业文化，理解其独特性和内涵。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作为企业文化的传播者，将公司的企业文化传递给更多的人，提升公司的整体形象和凝聚力。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5000" r="25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企业文化的融入与感知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https://d.book118.com/297001010116006050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2024-09-23T04:46:03.506</cp:lastPrinted>
  <dcterms:created xsi:type="dcterms:W3CDTF">2024-09-22T20:46:03Z</dcterms:created>
  <dcterms:modified xsi:type="dcterms:W3CDTF">2024-09-22T20:46:05Z</dcterms:modified>
</cp:coreProperties>
</file>