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C1BEE-1758-4DBD-8110-2100E9D1F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F6FE2-D0A2-4263-90D2-07C0C56DE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0F93B-4CBE-41CB-8ABF-F666EE0C5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FACDA-CB06-4478-A1D9-C91CFA00B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623292-1A5A-4102-9AB3-34A52DFAD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673DAD-8465-471F-BA3B-ACAC37B53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A43FDD-D89C-4233-A84B-C374BE903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D358FC-9EF1-495D-A252-823C2AC22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A955A3-BE69-4F74-B089-F684D81A5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656171-04ED-4106-8BE1-43E0A7002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F5EF4-6181-4B8E-BEDF-AA4BB6A23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0102004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心居施源偷顾清俞计划书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偷顾清俞背景与目的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前期准备工作安排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实施过程中关键环节把握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后期处理与善后工作安排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团队协作与沟通机制建立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道德伦理及法律责任提示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偷顾清俞背景与目的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拥有丰富的人脉资源和业务经验，在公司内部及业界享有较高声誉。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顾清俞，女，XX岁，心居公司高级管理层成员之一。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近期因个人原因，暂时离开公司，成为施源偷取计划的目标。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顾清俞基本信息介绍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施源与顾清俞关系梳理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施源，男，XX岁，心居公司中层管理人员，与顾清俞曾有工作交集。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两人表面关系良好，但施源一直对顾清俞的地位和资源心生嫉妒。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施源利用与顾清俞的熟络关系，暗中策划偷取顾清俞的计划。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施源渴望快速晋升和获取更多资源，但自身能力有限，无法通过正常途径实现。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顾清俞的离开让施源看到了机会，企图通过偷取顾清俞的资源和成果来提升自己的地位。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施源认为偷取顾清俞的计划风险较低，且有可能获得巨大回报，故决定铤而走险。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偷取顾清俞原因及动机分析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施源计划偷取顾清俞的人脉资源、业务经验及重要文件等关键信息。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通过这些信息，施源期望能够迅速在公司内部获得晋升，并掌握更多实权。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同时，施源还希望通过偷取顾清俞的计划，进一步巩固自己在公司内部的地位，为未来的职业发展铺平道路。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预期目标与成果展望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前期准备工作安排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收集顾清俞相关信息资料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了解顾清俞的日常行程和习惯，包括常去的地方、喜好等；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获取顾清俞的联系方式，如电话号码、社交媒体账号等；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搜集顾清俞的个人信息和背景资料，包括家庭住址、工作单位等。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制定详细行动计划和时间表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确定偷窃目标和具体行动步骤，如进入顾清俞住所的方式、搜寻财物的路线等；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制定详细的时间表，包括行动开始和结束的时间，以及每个步骤所需的时间；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考虑可能出现的意外情况和应对措施，如遇到警报或被发现时的逃跑路线等。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准备手电筒等照明设备，以便在黑暗中搜寻财物；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准备必要的通讯工具，如对讲机或手机，以便与同伙保持联系。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准备适当的开锁工具，以便进入顾清俞住所；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准备必要工具和设备支持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7634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5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2233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评估行动的风险程度，包括被发现的可能性、遭遇抵抗的可能性等；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53383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制定应对措施，如遇到警报或被发现时的应对方法；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18913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考虑行动的后果和影响，包括可能面临的法律责任和社会舆论压力等。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2488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(注：以上内容仅为大纲扩展示例，不代表鼓励或支持任何非法行为。偷窃是违法行为，会对他人造成财产和心理上的伤害，应该遵守法律法规和道德规范。)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风险评估及应对措施制定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实施过程中关键环节把握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83105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483105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83105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确定合适时机进行偷取行动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483105" y="2015068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观察顾清俞的日常行程和习惯，找出其防范较为松懈的时段。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83105" y="3652633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利用工作、会议等场合，制造与顾清俞接触的机会，以便趁机行动。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483105" y="5239966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考虑到可能存在的监控设备，选择监控死角或盲区进行偷取行动。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穿着不起眼的服装，避免引起顾清俞或其他人的注意。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在行动前进行充分的侦查和摸底，了解现场环境和人员分布。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使用专业工具进行偷取，减少行动噪音和干扰因素。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保持隐蔽性，避免被发现或干扰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2198421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2040632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2198421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2040632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2198421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2040632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969579" y="3107709"/>
            <a:ext cx="3008046" cy="22383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准备好应急方案，以应对可能出现的意外情况。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91977" y="3107709"/>
            <a:ext cx="3008046" cy="22383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在被发现或遇到阻碍时，保持冷静，迅速调整策略。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14375" y="3107709"/>
            <a:ext cx="3008046" cy="22383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必要时可放弃原计划，选择其他合适的时机进行偷取。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538" y="1022918"/>
            <a:ext cx="2132128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9936" y="1022918"/>
            <a:ext cx="2132128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52335" y="1022918"/>
            <a:ext cx="2132128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灵活应对突发情况，确保任务完成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https://d.book118.com/297001020043006051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2024-09-24T06:12:44.206</cp:lastPrinted>
  <dcterms:created xsi:type="dcterms:W3CDTF">2024-09-23T22:12:44Z</dcterms:created>
  <dcterms:modified xsi:type="dcterms:W3CDTF">2024-09-23T22:12:46Z</dcterms:modified>
</cp:coreProperties>
</file>