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45FA6-68A1-4973-A5A0-AEC9E6B8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1145E-9B6F-4E75-AA2B-6F0CE1391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1B527-04D4-4C1A-AADE-13519D36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42901-2AB0-43C7-9DD3-23437696D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16693-343B-4AE4-8018-1B481635C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C64E6-CA8A-4CC9-A7D1-D7E948610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EC1B4-B584-4AE4-87EF-E095C1C6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1A78D-EF91-4D84-9621-692D2312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72F5E-5121-489C-931E-7D9D4EFEF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68E83-E4DA-47F4-9B83-8AF94A47F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E8E40-A168-482A-9690-F9D8C6D7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02016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EPC项目组织结构的质量管理策略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质量管理策略评估与改进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案例分析：某EPC项目质量管理实践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阐述EPC项目组织结构的质量管理策略的重要性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分析当前EPC项目质量管理面临的挑战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提出针对性的质量管理策略，以提高EPC项目的整体质量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介绍EPC项目的基本概念和特点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分析EPC项目组织结构对质量管理的影响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探讨EPC项目质量管理策略的制定和实施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总结EPC项目质量管理策略的实践经验和教训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Construction）项目，即设计、采购、施工一体化项目，通常由一家总承包商负责项目的整体设计、采购和施工。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EPC项目具有投资规模大、技术复杂、涉及专业多、建设周期长等特点，要求总承包商具备强大的综合实力和项目管理能力。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EPC项目定义与特点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组织结构类型及特点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简单、权责明确，适用于小型EPC项目。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按专业划分部门，有利于发挥专业优势，但可能存在部门间协调困难的问题。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按项目划分事业部，有利于调动各方面资源，但可能存在资源浪费和重复建设的问题。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综合直线制和职能制的优点，既有利于专业分工，又能加强项目间的协调与合作，适用于大型复杂EPC项目。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提高项目效益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优质的项目质量可以减少返工、维修等成本，提高项目的经济效益和社会效益。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优秀的质量管理能力是企业核心竞争力的重要组成部分，可以提高企业在EPC市场的竞争力和品牌形象。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通过质量管理，确保EPC项目的设计、采购、施工等各环节符合相关标准和要求，保障项目的整体质量。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质量管理在EPC项目中的重要性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通过培训、宣传等方式，在项目团队中推广质量文化，提高成员对质量的重视程度。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设定项目质量标准和目标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根据项目合同、技术规范和行业标准，明确项目应达到的质量标准和目标。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强调质量第一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在项目团队中树立质量第一的意识，确保所有成员都认识到质量对项目成功的重要性。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明确质量管理目标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识别项目质量风险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分析项目中可能出现的质量问题和风险，制定相应的应对措施。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制定质量保证措施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根据项目特点和需求，制定质量保证措施，如检验、测试、评审等。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明确质量责任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明确项目团队中各个成员的质量责任，建立质量责任制，确保每个人都能够履行自己的职责。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制定质量管理计划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分析项目流程，识别对项目质量有重要影响的关键过程。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针对关键过程，制定相应的质量控制措施，如加强检验、引入专业设备、采用先进工艺等。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制定关键质量控制措施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在项目执行过程中，密切关注关键质量控制点的实施情况，及时发现问题并采取相应措施进行纠正。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监控关键质量控制点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确定关键质量控制点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质量管理策略实施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https://d.book118.com/297002016034006041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2024-09-13T22:07:03.476</cp:lastPrinted>
  <dcterms:created xsi:type="dcterms:W3CDTF">2024-09-13T14:07:03Z</dcterms:created>
  <dcterms:modified xsi:type="dcterms:W3CDTF">2024-09-13T14:07:05Z</dcterms:modified>
</cp:coreProperties>
</file>